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51206400" cy="28803600"/>
  <p:notesSz cx="6858000" cy="9144000"/>
  <p:defaultTextStyle>
    <a:defPPr>
      <a:defRPr lang="pt-BR"/>
    </a:defPPr>
    <a:lvl1pPr marL="0" algn="l" defTabSz="4320540" rtl="0" eaLnBrk="1" latinLnBrk="0" hangingPunct="1">
      <a:defRPr sz="8500" kern="1200">
        <a:solidFill>
          <a:schemeClr val="tx1"/>
        </a:solidFill>
        <a:latin typeface="+mn-lt"/>
        <a:ea typeface="+mn-ea"/>
        <a:cs typeface="+mn-cs"/>
      </a:defRPr>
    </a:lvl1pPr>
    <a:lvl2pPr marL="2160270" algn="l" defTabSz="4320540" rtl="0" eaLnBrk="1" latinLnBrk="0" hangingPunct="1">
      <a:defRPr sz="8500" kern="1200">
        <a:solidFill>
          <a:schemeClr val="tx1"/>
        </a:solidFill>
        <a:latin typeface="+mn-lt"/>
        <a:ea typeface="+mn-ea"/>
        <a:cs typeface="+mn-cs"/>
      </a:defRPr>
    </a:lvl2pPr>
    <a:lvl3pPr marL="4320540" algn="l" defTabSz="4320540" rtl="0" eaLnBrk="1" latinLnBrk="0" hangingPunct="1">
      <a:defRPr sz="8500" kern="1200">
        <a:solidFill>
          <a:schemeClr val="tx1"/>
        </a:solidFill>
        <a:latin typeface="+mn-lt"/>
        <a:ea typeface="+mn-ea"/>
        <a:cs typeface="+mn-cs"/>
      </a:defRPr>
    </a:lvl3pPr>
    <a:lvl4pPr marL="6480810" algn="l" defTabSz="4320540" rtl="0" eaLnBrk="1" latinLnBrk="0" hangingPunct="1">
      <a:defRPr sz="8500" kern="1200">
        <a:solidFill>
          <a:schemeClr val="tx1"/>
        </a:solidFill>
        <a:latin typeface="+mn-lt"/>
        <a:ea typeface="+mn-ea"/>
        <a:cs typeface="+mn-cs"/>
      </a:defRPr>
    </a:lvl4pPr>
    <a:lvl5pPr marL="8641080" algn="l" defTabSz="4320540" rtl="0" eaLnBrk="1" latinLnBrk="0" hangingPunct="1">
      <a:defRPr sz="8500" kern="1200">
        <a:solidFill>
          <a:schemeClr val="tx1"/>
        </a:solidFill>
        <a:latin typeface="+mn-lt"/>
        <a:ea typeface="+mn-ea"/>
        <a:cs typeface="+mn-cs"/>
      </a:defRPr>
    </a:lvl5pPr>
    <a:lvl6pPr marL="10801350" algn="l" defTabSz="4320540" rtl="0" eaLnBrk="1" latinLnBrk="0" hangingPunct="1">
      <a:defRPr sz="8500" kern="1200">
        <a:solidFill>
          <a:schemeClr val="tx1"/>
        </a:solidFill>
        <a:latin typeface="+mn-lt"/>
        <a:ea typeface="+mn-ea"/>
        <a:cs typeface="+mn-cs"/>
      </a:defRPr>
    </a:lvl6pPr>
    <a:lvl7pPr marL="12961620" algn="l" defTabSz="4320540" rtl="0" eaLnBrk="1" latinLnBrk="0" hangingPunct="1">
      <a:defRPr sz="8500" kern="1200">
        <a:solidFill>
          <a:schemeClr val="tx1"/>
        </a:solidFill>
        <a:latin typeface="+mn-lt"/>
        <a:ea typeface="+mn-ea"/>
        <a:cs typeface="+mn-cs"/>
      </a:defRPr>
    </a:lvl7pPr>
    <a:lvl8pPr marL="15121890" algn="l" defTabSz="4320540" rtl="0" eaLnBrk="1" latinLnBrk="0" hangingPunct="1">
      <a:defRPr sz="8500" kern="1200">
        <a:solidFill>
          <a:schemeClr val="tx1"/>
        </a:solidFill>
        <a:latin typeface="+mn-lt"/>
        <a:ea typeface="+mn-ea"/>
        <a:cs typeface="+mn-cs"/>
      </a:defRPr>
    </a:lvl8pPr>
    <a:lvl9pPr marL="17282160" algn="l" defTabSz="4320540" rtl="0" eaLnBrk="1" latinLnBrk="0" hangingPunct="1">
      <a:defRPr sz="8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072" userDrawn="1">
          <p15:clr>
            <a:srgbClr val="A4A3A4"/>
          </p15:clr>
        </p15:guide>
        <p15:guide id="2" pos="1612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4660"/>
  </p:normalViewPr>
  <p:slideViewPr>
    <p:cSldViewPr>
      <p:cViewPr varScale="1">
        <p:scale>
          <a:sx n="17" d="100"/>
          <a:sy n="17" d="100"/>
        </p:scale>
        <p:origin x="708" y="108"/>
      </p:cViewPr>
      <p:guideLst>
        <p:guide orient="horz" pos="9072"/>
        <p:guide pos="1612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FB365A3-734E-4940-B639-93822C60FD97}" type="datetimeFigureOut">
              <a:rPr lang="pt-BR" smtClean="0"/>
              <a:t>27/06/2022</a:t>
            </a:fld>
            <a:endParaRPr lang="pt-BR"/>
          </a:p>
        </p:txBody>
      </p:sp>
      <p:sp>
        <p:nvSpPr>
          <p:cNvPr id="4" name="Espaço Reservado para Imagem de Slide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99693D2-1209-4C82-94AF-55A42AE1DEAF}" type="slidenum">
              <a:rPr lang="pt-BR" smtClean="0"/>
              <a:t>‹nº›</a:t>
            </a:fld>
            <a:endParaRPr lang="pt-BR"/>
          </a:p>
        </p:txBody>
      </p:sp>
    </p:spTree>
    <p:extLst>
      <p:ext uri="{BB962C8B-B14F-4D97-AF65-F5344CB8AC3E}">
        <p14:creationId xmlns:p14="http://schemas.microsoft.com/office/powerpoint/2010/main" val="2832337082"/>
      </p:ext>
    </p:extLst>
  </p:cSld>
  <p:clrMap bg1="lt1" tx1="dk1" bg2="lt2" tx2="dk2" accent1="accent1" accent2="accent2" accent3="accent3" accent4="accent4" accent5="accent5" accent6="accent6" hlink="hlink" folHlink="folHlink"/>
  <p:notesStyle>
    <a:lvl1pPr marL="0" algn="l" defTabSz="4320540" rtl="0" eaLnBrk="1" latinLnBrk="0" hangingPunct="1">
      <a:defRPr sz="5700" kern="1200">
        <a:solidFill>
          <a:schemeClr val="tx1"/>
        </a:solidFill>
        <a:latin typeface="+mn-lt"/>
        <a:ea typeface="+mn-ea"/>
        <a:cs typeface="+mn-cs"/>
      </a:defRPr>
    </a:lvl1pPr>
    <a:lvl2pPr marL="2160270" algn="l" defTabSz="4320540" rtl="0" eaLnBrk="1" latinLnBrk="0" hangingPunct="1">
      <a:defRPr sz="5700" kern="1200">
        <a:solidFill>
          <a:schemeClr val="tx1"/>
        </a:solidFill>
        <a:latin typeface="+mn-lt"/>
        <a:ea typeface="+mn-ea"/>
        <a:cs typeface="+mn-cs"/>
      </a:defRPr>
    </a:lvl2pPr>
    <a:lvl3pPr marL="4320540" algn="l" defTabSz="4320540" rtl="0" eaLnBrk="1" latinLnBrk="0" hangingPunct="1">
      <a:defRPr sz="5700" kern="1200">
        <a:solidFill>
          <a:schemeClr val="tx1"/>
        </a:solidFill>
        <a:latin typeface="+mn-lt"/>
        <a:ea typeface="+mn-ea"/>
        <a:cs typeface="+mn-cs"/>
      </a:defRPr>
    </a:lvl3pPr>
    <a:lvl4pPr marL="6480810" algn="l" defTabSz="4320540" rtl="0" eaLnBrk="1" latinLnBrk="0" hangingPunct="1">
      <a:defRPr sz="5700" kern="1200">
        <a:solidFill>
          <a:schemeClr val="tx1"/>
        </a:solidFill>
        <a:latin typeface="+mn-lt"/>
        <a:ea typeface="+mn-ea"/>
        <a:cs typeface="+mn-cs"/>
      </a:defRPr>
    </a:lvl4pPr>
    <a:lvl5pPr marL="8641080" algn="l" defTabSz="4320540" rtl="0" eaLnBrk="1" latinLnBrk="0" hangingPunct="1">
      <a:defRPr sz="5700" kern="1200">
        <a:solidFill>
          <a:schemeClr val="tx1"/>
        </a:solidFill>
        <a:latin typeface="+mn-lt"/>
        <a:ea typeface="+mn-ea"/>
        <a:cs typeface="+mn-cs"/>
      </a:defRPr>
    </a:lvl5pPr>
    <a:lvl6pPr marL="10801350" algn="l" defTabSz="4320540" rtl="0" eaLnBrk="1" latinLnBrk="0" hangingPunct="1">
      <a:defRPr sz="5700" kern="1200">
        <a:solidFill>
          <a:schemeClr val="tx1"/>
        </a:solidFill>
        <a:latin typeface="+mn-lt"/>
        <a:ea typeface="+mn-ea"/>
        <a:cs typeface="+mn-cs"/>
      </a:defRPr>
    </a:lvl6pPr>
    <a:lvl7pPr marL="12961620" algn="l" defTabSz="4320540" rtl="0" eaLnBrk="1" latinLnBrk="0" hangingPunct="1">
      <a:defRPr sz="5700" kern="1200">
        <a:solidFill>
          <a:schemeClr val="tx1"/>
        </a:solidFill>
        <a:latin typeface="+mn-lt"/>
        <a:ea typeface="+mn-ea"/>
        <a:cs typeface="+mn-cs"/>
      </a:defRPr>
    </a:lvl7pPr>
    <a:lvl8pPr marL="15121890" algn="l" defTabSz="4320540" rtl="0" eaLnBrk="1" latinLnBrk="0" hangingPunct="1">
      <a:defRPr sz="5700" kern="1200">
        <a:solidFill>
          <a:schemeClr val="tx1"/>
        </a:solidFill>
        <a:latin typeface="+mn-lt"/>
        <a:ea typeface="+mn-ea"/>
        <a:cs typeface="+mn-cs"/>
      </a:defRPr>
    </a:lvl8pPr>
    <a:lvl9pPr marL="17282160" algn="l" defTabSz="4320540" rtl="0" eaLnBrk="1" latinLnBrk="0" hangingPunct="1">
      <a:defRPr sz="57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381000" y="685800"/>
            <a:ext cx="6096000" cy="3429000"/>
          </a:xfrm>
        </p:spPr>
      </p:sp>
      <p:sp>
        <p:nvSpPr>
          <p:cNvPr id="3" name="Espaço Reservado para Anotações 2"/>
          <p:cNvSpPr>
            <a:spLocks noGrp="1"/>
          </p:cNvSpPr>
          <p:nvPr>
            <p:ph type="body" idx="1"/>
          </p:nvPr>
        </p:nvSpPr>
        <p:spPr/>
        <p:txBody>
          <a:bodyPr/>
          <a:lstStyle/>
          <a:p>
            <a:endParaRPr lang="pt-BR"/>
          </a:p>
        </p:txBody>
      </p:sp>
      <p:sp>
        <p:nvSpPr>
          <p:cNvPr id="4" name="Espaço Reservado para Número de Slide 3"/>
          <p:cNvSpPr>
            <a:spLocks noGrp="1"/>
          </p:cNvSpPr>
          <p:nvPr>
            <p:ph type="sldNum" sz="quarter" idx="10"/>
          </p:nvPr>
        </p:nvSpPr>
        <p:spPr/>
        <p:txBody>
          <a:bodyPr/>
          <a:lstStyle/>
          <a:p>
            <a:fld id="{599693D2-1209-4C82-94AF-55A42AE1DEAF}" type="slidenum">
              <a:rPr lang="pt-BR" smtClean="0"/>
              <a:t>1</a:t>
            </a:fld>
            <a:endParaRPr lang="pt-BR"/>
          </a:p>
        </p:txBody>
      </p:sp>
    </p:spTree>
    <p:extLst>
      <p:ext uri="{BB962C8B-B14F-4D97-AF65-F5344CB8AC3E}">
        <p14:creationId xmlns:p14="http://schemas.microsoft.com/office/powerpoint/2010/main" val="11488549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3840486" y="8947790"/>
            <a:ext cx="43525441" cy="6174105"/>
          </a:xfrm>
        </p:spPr>
        <p:txBody>
          <a:bodyPr/>
          <a:lstStyle/>
          <a:p>
            <a:r>
              <a:rPr lang="pt-BR"/>
              <a:t>Clique para editar o título mestre</a:t>
            </a:r>
          </a:p>
        </p:txBody>
      </p:sp>
      <p:sp>
        <p:nvSpPr>
          <p:cNvPr id="3" name="Subtítulo 2"/>
          <p:cNvSpPr>
            <a:spLocks noGrp="1"/>
          </p:cNvSpPr>
          <p:nvPr>
            <p:ph type="subTitle" idx="1"/>
          </p:nvPr>
        </p:nvSpPr>
        <p:spPr>
          <a:xfrm>
            <a:off x="7680963" y="16322040"/>
            <a:ext cx="35844480" cy="7360920"/>
          </a:xfrm>
        </p:spPr>
        <p:txBody>
          <a:bodyPr/>
          <a:lstStyle>
            <a:lvl1pPr marL="0" indent="0" algn="ctr">
              <a:buNone/>
              <a:defRPr>
                <a:solidFill>
                  <a:schemeClr val="tx1">
                    <a:tint val="75000"/>
                  </a:schemeClr>
                </a:solidFill>
              </a:defRPr>
            </a:lvl1pPr>
            <a:lvl2pPr marL="1440182" indent="0" algn="ctr">
              <a:buNone/>
              <a:defRPr>
                <a:solidFill>
                  <a:schemeClr val="tx1">
                    <a:tint val="75000"/>
                  </a:schemeClr>
                </a:solidFill>
              </a:defRPr>
            </a:lvl2pPr>
            <a:lvl3pPr marL="2880363" indent="0" algn="ctr">
              <a:buNone/>
              <a:defRPr>
                <a:solidFill>
                  <a:schemeClr val="tx1">
                    <a:tint val="75000"/>
                  </a:schemeClr>
                </a:solidFill>
              </a:defRPr>
            </a:lvl3pPr>
            <a:lvl4pPr marL="4320546" indent="0" algn="ctr">
              <a:buNone/>
              <a:defRPr>
                <a:solidFill>
                  <a:schemeClr val="tx1">
                    <a:tint val="75000"/>
                  </a:schemeClr>
                </a:solidFill>
              </a:defRPr>
            </a:lvl4pPr>
            <a:lvl5pPr marL="5760727" indent="0" algn="ctr">
              <a:buNone/>
              <a:defRPr>
                <a:solidFill>
                  <a:schemeClr val="tx1">
                    <a:tint val="75000"/>
                  </a:schemeClr>
                </a:solidFill>
              </a:defRPr>
            </a:lvl5pPr>
            <a:lvl6pPr marL="7200908" indent="0" algn="ctr">
              <a:buNone/>
              <a:defRPr>
                <a:solidFill>
                  <a:schemeClr val="tx1">
                    <a:tint val="75000"/>
                  </a:schemeClr>
                </a:solidFill>
              </a:defRPr>
            </a:lvl6pPr>
            <a:lvl7pPr marL="8641090" indent="0" algn="ctr">
              <a:buNone/>
              <a:defRPr>
                <a:solidFill>
                  <a:schemeClr val="tx1">
                    <a:tint val="75000"/>
                  </a:schemeClr>
                </a:solidFill>
              </a:defRPr>
            </a:lvl7pPr>
            <a:lvl8pPr marL="10081272" indent="0" algn="ctr">
              <a:buNone/>
              <a:defRPr>
                <a:solidFill>
                  <a:schemeClr val="tx1">
                    <a:tint val="75000"/>
                  </a:schemeClr>
                </a:solidFill>
              </a:defRPr>
            </a:lvl8pPr>
            <a:lvl9pPr marL="11521452" indent="0" algn="ctr">
              <a:buNone/>
              <a:defRPr>
                <a:solidFill>
                  <a:schemeClr val="tx1">
                    <a:tint val="75000"/>
                  </a:schemeClr>
                </a:solidFill>
              </a:defRPr>
            </a:lvl9pPr>
          </a:lstStyle>
          <a:p>
            <a:r>
              <a:rPr lang="pt-BR"/>
              <a:t>Clique para editar o estilo do subtítulo mestre</a:t>
            </a:r>
          </a:p>
        </p:txBody>
      </p:sp>
      <p:sp>
        <p:nvSpPr>
          <p:cNvPr id="4" name="Espaço Reservado para Data 3"/>
          <p:cNvSpPr>
            <a:spLocks noGrp="1"/>
          </p:cNvSpPr>
          <p:nvPr>
            <p:ph type="dt" sz="half" idx="10"/>
          </p:nvPr>
        </p:nvSpPr>
        <p:spPr/>
        <p:txBody>
          <a:bodyPr/>
          <a:lstStyle/>
          <a:p>
            <a:fld id="{E2E037DB-6C3F-4040-B978-90458B67DCBB}" type="datetimeFigureOut">
              <a:rPr lang="pt-BR" smtClean="0"/>
              <a:t>27/06/2022</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2BAC40C5-F2DF-499F-9765-A3C90E382EE8}" type="slidenum">
              <a:rPr lang="pt-BR" smtClean="0"/>
              <a:t>‹nº›</a:t>
            </a:fld>
            <a:endParaRPr lang="pt-BR"/>
          </a:p>
        </p:txBody>
      </p:sp>
    </p:spTree>
    <p:extLst>
      <p:ext uri="{BB962C8B-B14F-4D97-AF65-F5344CB8AC3E}">
        <p14:creationId xmlns:p14="http://schemas.microsoft.com/office/powerpoint/2010/main" val="9675356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Texto Vertical 2"/>
          <p:cNvSpPr>
            <a:spLocks noGrp="1"/>
          </p:cNvSpPr>
          <p:nvPr>
            <p:ph type="body" orient="vert" idx="1"/>
          </p:nvPr>
        </p:nvSpPr>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E2E037DB-6C3F-4040-B978-90458B67DCBB}" type="datetimeFigureOut">
              <a:rPr lang="pt-BR" smtClean="0"/>
              <a:t>27/06/2022</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2BAC40C5-F2DF-499F-9765-A3C90E382EE8}" type="slidenum">
              <a:rPr lang="pt-BR" smtClean="0"/>
              <a:t>‹nº›</a:t>
            </a:fld>
            <a:endParaRPr lang="pt-BR"/>
          </a:p>
        </p:txBody>
      </p:sp>
    </p:spTree>
    <p:extLst>
      <p:ext uri="{BB962C8B-B14F-4D97-AF65-F5344CB8AC3E}">
        <p14:creationId xmlns:p14="http://schemas.microsoft.com/office/powerpoint/2010/main" val="2410873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37124640" y="1153485"/>
            <a:ext cx="11521440" cy="24576405"/>
          </a:xfrm>
        </p:spPr>
        <p:txBody>
          <a:bodyPr vert="eaVert"/>
          <a:lstStyle/>
          <a:p>
            <a:r>
              <a:rPr lang="pt-BR"/>
              <a:t>Clique para editar o título mestre</a:t>
            </a:r>
          </a:p>
        </p:txBody>
      </p:sp>
      <p:sp>
        <p:nvSpPr>
          <p:cNvPr id="3" name="Espaço Reservado para Texto Vertical 2"/>
          <p:cNvSpPr>
            <a:spLocks noGrp="1"/>
          </p:cNvSpPr>
          <p:nvPr>
            <p:ph type="body" orient="vert" idx="1"/>
          </p:nvPr>
        </p:nvSpPr>
        <p:spPr>
          <a:xfrm>
            <a:off x="2560321" y="1153485"/>
            <a:ext cx="33710880" cy="24576405"/>
          </a:xfrm>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E2E037DB-6C3F-4040-B978-90458B67DCBB}" type="datetimeFigureOut">
              <a:rPr lang="pt-BR" smtClean="0"/>
              <a:t>27/06/2022</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2BAC40C5-F2DF-499F-9765-A3C90E382EE8}" type="slidenum">
              <a:rPr lang="pt-BR" smtClean="0"/>
              <a:t>‹nº›</a:t>
            </a:fld>
            <a:endParaRPr lang="pt-BR"/>
          </a:p>
        </p:txBody>
      </p:sp>
    </p:spTree>
    <p:extLst>
      <p:ext uri="{BB962C8B-B14F-4D97-AF65-F5344CB8AC3E}">
        <p14:creationId xmlns:p14="http://schemas.microsoft.com/office/powerpoint/2010/main" val="3253986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Conteúdo 2"/>
          <p:cNvSpPr>
            <a:spLocks noGrp="1"/>
          </p:cNvSpPr>
          <p:nvPr>
            <p:ph idx="1"/>
          </p:nvPr>
        </p:nvSpPr>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E2E037DB-6C3F-4040-B978-90458B67DCBB}" type="datetimeFigureOut">
              <a:rPr lang="pt-BR" smtClean="0"/>
              <a:t>27/06/2022</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2BAC40C5-F2DF-499F-9765-A3C90E382EE8}" type="slidenum">
              <a:rPr lang="pt-BR" smtClean="0"/>
              <a:t>‹nº›</a:t>
            </a:fld>
            <a:endParaRPr lang="pt-BR"/>
          </a:p>
        </p:txBody>
      </p:sp>
    </p:spTree>
    <p:extLst>
      <p:ext uri="{BB962C8B-B14F-4D97-AF65-F5344CB8AC3E}">
        <p14:creationId xmlns:p14="http://schemas.microsoft.com/office/powerpoint/2010/main" val="25338777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4044957" y="18508986"/>
            <a:ext cx="43525441" cy="5720715"/>
          </a:xfrm>
        </p:spPr>
        <p:txBody>
          <a:bodyPr anchor="t"/>
          <a:lstStyle>
            <a:lvl1pPr algn="l">
              <a:defRPr sz="12600" b="1" cap="all"/>
            </a:lvl1pPr>
          </a:lstStyle>
          <a:p>
            <a:r>
              <a:rPr lang="pt-BR"/>
              <a:t>Clique para editar o título mestre</a:t>
            </a:r>
          </a:p>
        </p:txBody>
      </p:sp>
      <p:sp>
        <p:nvSpPr>
          <p:cNvPr id="3" name="Espaço Reservado para Texto 2"/>
          <p:cNvSpPr>
            <a:spLocks noGrp="1"/>
          </p:cNvSpPr>
          <p:nvPr>
            <p:ph type="body" idx="1"/>
          </p:nvPr>
        </p:nvSpPr>
        <p:spPr>
          <a:xfrm>
            <a:off x="4044957" y="12208200"/>
            <a:ext cx="43525441" cy="6300785"/>
          </a:xfrm>
        </p:spPr>
        <p:txBody>
          <a:bodyPr anchor="b"/>
          <a:lstStyle>
            <a:lvl1pPr marL="0" indent="0">
              <a:buNone/>
              <a:defRPr sz="6334">
                <a:solidFill>
                  <a:schemeClr val="tx1">
                    <a:tint val="75000"/>
                  </a:schemeClr>
                </a:solidFill>
              </a:defRPr>
            </a:lvl1pPr>
            <a:lvl2pPr marL="1440182" indent="0">
              <a:buNone/>
              <a:defRPr sz="5667">
                <a:solidFill>
                  <a:schemeClr val="tx1">
                    <a:tint val="75000"/>
                  </a:schemeClr>
                </a:solidFill>
              </a:defRPr>
            </a:lvl2pPr>
            <a:lvl3pPr marL="2880363" indent="0">
              <a:buNone/>
              <a:defRPr sz="5068">
                <a:solidFill>
                  <a:schemeClr val="tx1">
                    <a:tint val="75000"/>
                  </a:schemeClr>
                </a:solidFill>
              </a:defRPr>
            </a:lvl3pPr>
            <a:lvl4pPr marL="4320546" indent="0">
              <a:buNone/>
              <a:defRPr sz="4400">
                <a:solidFill>
                  <a:schemeClr val="tx1">
                    <a:tint val="75000"/>
                  </a:schemeClr>
                </a:solidFill>
              </a:defRPr>
            </a:lvl4pPr>
            <a:lvl5pPr marL="5760727" indent="0">
              <a:buNone/>
              <a:defRPr sz="4400">
                <a:solidFill>
                  <a:schemeClr val="tx1">
                    <a:tint val="75000"/>
                  </a:schemeClr>
                </a:solidFill>
              </a:defRPr>
            </a:lvl5pPr>
            <a:lvl6pPr marL="7200908" indent="0">
              <a:buNone/>
              <a:defRPr sz="4400">
                <a:solidFill>
                  <a:schemeClr val="tx1">
                    <a:tint val="75000"/>
                  </a:schemeClr>
                </a:solidFill>
              </a:defRPr>
            </a:lvl6pPr>
            <a:lvl7pPr marL="8641090" indent="0">
              <a:buNone/>
              <a:defRPr sz="4400">
                <a:solidFill>
                  <a:schemeClr val="tx1">
                    <a:tint val="75000"/>
                  </a:schemeClr>
                </a:solidFill>
              </a:defRPr>
            </a:lvl7pPr>
            <a:lvl8pPr marL="10081272" indent="0">
              <a:buNone/>
              <a:defRPr sz="4400">
                <a:solidFill>
                  <a:schemeClr val="tx1">
                    <a:tint val="75000"/>
                  </a:schemeClr>
                </a:solidFill>
              </a:defRPr>
            </a:lvl8pPr>
            <a:lvl9pPr marL="11521452" indent="0">
              <a:buNone/>
              <a:defRPr sz="4400">
                <a:solidFill>
                  <a:schemeClr val="tx1">
                    <a:tint val="75000"/>
                  </a:schemeClr>
                </a:solidFill>
              </a:defRPr>
            </a:lvl9pPr>
          </a:lstStyle>
          <a:p>
            <a:pPr lvl="0"/>
            <a:r>
              <a:rPr lang="pt-BR"/>
              <a:t>Clique para editar o texto mestre</a:t>
            </a:r>
          </a:p>
        </p:txBody>
      </p:sp>
      <p:sp>
        <p:nvSpPr>
          <p:cNvPr id="4" name="Espaço Reservado para Data 3"/>
          <p:cNvSpPr>
            <a:spLocks noGrp="1"/>
          </p:cNvSpPr>
          <p:nvPr>
            <p:ph type="dt" sz="half" idx="10"/>
          </p:nvPr>
        </p:nvSpPr>
        <p:spPr/>
        <p:txBody>
          <a:bodyPr/>
          <a:lstStyle/>
          <a:p>
            <a:fld id="{E2E037DB-6C3F-4040-B978-90458B67DCBB}" type="datetimeFigureOut">
              <a:rPr lang="pt-BR" smtClean="0"/>
              <a:t>27/06/2022</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2BAC40C5-F2DF-499F-9765-A3C90E382EE8}" type="slidenum">
              <a:rPr lang="pt-BR" smtClean="0"/>
              <a:t>‹nº›</a:t>
            </a:fld>
            <a:endParaRPr lang="pt-BR"/>
          </a:p>
        </p:txBody>
      </p:sp>
    </p:spTree>
    <p:extLst>
      <p:ext uri="{BB962C8B-B14F-4D97-AF65-F5344CB8AC3E}">
        <p14:creationId xmlns:p14="http://schemas.microsoft.com/office/powerpoint/2010/main" val="38902556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Conteúdo 2"/>
          <p:cNvSpPr>
            <a:spLocks noGrp="1"/>
          </p:cNvSpPr>
          <p:nvPr>
            <p:ph sz="half" idx="1"/>
          </p:nvPr>
        </p:nvSpPr>
        <p:spPr>
          <a:xfrm>
            <a:off x="2560320" y="6720844"/>
            <a:ext cx="22616160" cy="19009045"/>
          </a:xfrm>
        </p:spPr>
        <p:txBody>
          <a:bodyPr/>
          <a:lstStyle>
            <a:lvl1pPr>
              <a:defRPr sz="8800"/>
            </a:lvl1pPr>
            <a:lvl2pPr>
              <a:defRPr sz="7533"/>
            </a:lvl2pPr>
            <a:lvl3pPr>
              <a:defRPr sz="6334"/>
            </a:lvl3pPr>
            <a:lvl4pPr>
              <a:defRPr sz="5667"/>
            </a:lvl4pPr>
            <a:lvl5pPr>
              <a:defRPr sz="5667"/>
            </a:lvl5pPr>
            <a:lvl6pPr>
              <a:defRPr sz="5667"/>
            </a:lvl6pPr>
            <a:lvl7pPr>
              <a:defRPr sz="5667"/>
            </a:lvl7pPr>
            <a:lvl8pPr>
              <a:defRPr sz="5667"/>
            </a:lvl8pPr>
            <a:lvl9pPr>
              <a:defRPr sz="5667"/>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p:cNvSpPr>
            <a:spLocks noGrp="1"/>
          </p:cNvSpPr>
          <p:nvPr>
            <p:ph sz="half" idx="2"/>
          </p:nvPr>
        </p:nvSpPr>
        <p:spPr>
          <a:xfrm>
            <a:off x="26029921" y="6720844"/>
            <a:ext cx="22616160" cy="19009045"/>
          </a:xfrm>
        </p:spPr>
        <p:txBody>
          <a:bodyPr/>
          <a:lstStyle>
            <a:lvl1pPr>
              <a:defRPr sz="8800"/>
            </a:lvl1pPr>
            <a:lvl2pPr>
              <a:defRPr sz="7533"/>
            </a:lvl2pPr>
            <a:lvl3pPr>
              <a:defRPr sz="6334"/>
            </a:lvl3pPr>
            <a:lvl4pPr>
              <a:defRPr sz="5667"/>
            </a:lvl4pPr>
            <a:lvl5pPr>
              <a:defRPr sz="5667"/>
            </a:lvl5pPr>
            <a:lvl6pPr>
              <a:defRPr sz="5667"/>
            </a:lvl6pPr>
            <a:lvl7pPr>
              <a:defRPr sz="5667"/>
            </a:lvl7pPr>
            <a:lvl8pPr>
              <a:defRPr sz="5667"/>
            </a:lvl8pPr>
            <a:lvl9pPr>
              <a:defRPr sz="5667"/>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p:cNvSpPr>
            <a:spLocks noGrp="1"/>
          </p:cNvSpPr>
          <p:nvPr>
            <p:ph type="dt" sz="half" idx="10"/>
          </p:nvPr>
        </p:nvSpPr>
        <p:spPr/>
        <p:txBody>
          <a:bodyPr/>
          <a:lstStyle/>
          <a:p>
            <a:fld id="{E2E037DB-6C3F-4040-B978-90458B67DCBB}" type="datetimeFigureOut">
              <a:rPr lang="pt-BR" smtClean="0"/>
              <a:t>27/06/2022</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2BAC40C5-F2DF-499F-9765-A3C90E382EE8}" type="slidenum">
              <a:rPr lang="pt-BR" smtClean="0"/>
              <a:t>‹nº›</a:t>
            </a:fld>
            <a:endParaRPr lang="pt-BR"/>
          </a:p>
        </p:txBody>
      </p:sp>
    </p:spTree>
    <p:extLst>
      <p:ext uri="{BB962C8B-B14F-4D97-AF65-F5344CB8AC3E}">
        <p14:creationId xmlns:p14="http://schemas.microsoft.com/office/powerpoint/2010/main" val="21424483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a:t>Clique para editar o título mestre</a:t>
            </a:r>
          </a:p>
        </p:txBody>
      </p:sp>
      <p:sp>
        <p:nvSpPr>
          <p:cNvPr id="3" name="Espaço Reservado para Texto 2"/>
          <p:cNvSpPr>
            <a:spLocks noGrp="1"/>
          </p:cNvSpPr>
          <p:nvPr>
            <p:ph type="body" idx="1"/>
          </p:nvPr>
        </p:nvSpPr>
        <p:spPr>
          <a:xfrm>
            <a:off x="2560321" y="6447478"/>
            <a:ext cx="22625052" cy="2687001"/>
          </a:xfrm>
        </p:spPr>
        <p:txBody>
          <a:bodyPr anchor="b"/>
          <a:lstStyle>
            <a:lvl1pPr marL="0" indent="0">
              <a:buNone/>
              <a:defRPr sz="7533" b="1"/>
            </a:lvl1pPr>
            <a:lvl2pPr marL="1440182" indent="0">
              <a:buNone/>
              <a:defRPr sz="6334" b="1"/>
            </a:lvl2pPr>
            <a:lvl3pPr marL="2880363" indent="0">
              <a:buNone/>
              <a:defRPr sz="5667" b="1"/>
            </a:lvl3pPr>
            <a:lvl4pPr marL="4320546" indent="0">
              <a:buNone/>
              <a:defRPr sz="5068" b="1"/>
            </a:lvl4pPr>
            <a:lvl5pPr marL="5760727" indent="0">
              <a:buNone/>
              <a:defRPr sz="5068" b="1"/>
            </a:lvl5pPr>
            <a:lvl6pPr marL="7200908" indent="0">
              <a:buNone/>
              <a:defRPr sz="5068" b="1"/>
            </a:lvl6pPr>
            <a:lvl7pPr marL="8641090" indent="0">
              <a:buNone/>
              <a:defRPr sz="5068" b="1"/>
            </a:lvl7pPr>
            <a:lvl8pPr marL="10081272" indent="0">
              <a:buNone/>
              <a:defRPr sz="5068" b="1"/>
            </a:lvl8pPr>
            <a:lvl9pPr marL="11521452" indent="0">
              <a:buNone/>
              <a:defRPr sz="5068" b="1"/>
            </a:lvl9pPr>
          </a:lstStyle>
          <a:p>
            <a:pPr lvl="0"/>
            <a:r>
              <a:rPr lang="pt-BR"/>
              <a:t>Clique para editar o texto mestre</a:t>
            </a:r>
          </a:p>
        </p:txBody>
      </p:sp>
      <p:sp>
        <p:nvSpPr>
          <p:cNvPr id="4" name="Espaço Reservado para Conteúdo 3"/>
          <p:cNvSpPr>
            <a:spLocks noGrp="1"/>
          </p:cNvSpPr>
          <p:nvPr>
            <p:ph sz="half" idx="2"/>
          </p:nvPr>
        </p:nvSpPr>
        <p:spPr>
          <a:xfrm>
            <a:off x="2560321" y="9134479"/>
            <a:ext cx="22625052" cy="16595409"/>
          </a:xfrm>
        </p:spPr>
        <p:txBody>
          <a:bodyPr/>
          <a:lstStyle>
            <a:lvl1pPr>
              <a:defRPr sz="7533"/>
            </a:lvl1pPr>
            <a:lvl2pPr>
              <a:defRPr sz="6334"/>
            </a:lvl2pPr>
            <a:lvl3pPr>
              <a:defRPr sz="5667"/>
            </a:lvl3pPr>
            <a:lvl4pPr>
              <a:defRPr sz="5068"/>
            </a:lvl4pPr>
            <a:lvl5pPr>
              <a:defRPr sz="5068"/>
            </a:lvl5pPr>
            <a:lvl6pPr>
              <a:defRPr sz="5068"/>
            </a:lvl6pPr>
            <a:lvl7pPr>
              <a:defRPr sz="5068"/>
            </a:lvl7pPr>
            <a:lvl8pPr>
              <a:defRPr sz="5068"/>
            </a:lvl8pPr>
            <a:lvl9pPr>
              <a:defRPr sz="5068"/>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p:cNvSpPr>
            <a:spLocks noGrp="1"/>
          </p:cNvSpPr>
          <p:nvPr>
            <p:ph type="body" sz="quarter" idx="3"/>
          </p:nvPr>
        </p:nvSpPr>
        <p:spPr>
          <a:xfrm>
            <a:off x="26012142" y="6447478"/>
            <a:ext cx="22633940" cy="2687001"/>
          </a:xfrm>
        </p:spPr>
        <p:txBody>
          <a:bodyPr anchor="b"/>
          <a:lstStyle>
            <a:lvl1pPr marL="0" indent="0">
              <a:buNone/>
              <a:defRPr sz="7533" b="1"/>
            </a:lvl1pPr>
            <a:lvl2pPr marL="1440182" indent="0">
              <a:buNone/>
              <a:defRPr sz="6334" b="1"/>
            </a:lvl2pPr>
            <a:lvl3pPr marL="2880363" indent="0">
              <a:buNone/>
              <a:defRPr sz="5667" b="1"/>
            </a:lvl3pPr>
            <a:lvl4pPr marL="4320546" indent="0">
              <a:buNone/>
              <a:defRPr sz="5068" b="1"/>
            </a:lvl4pPr>
            <a:lvl5pPr marL="5760727" indent="0">
              <a:buNone/>
              <a:defRPr sz="5068" b="1"/>
            </a:lvl5pPr>
            <a:lvl6pPr marL="7200908" indent="0">
              <a:buNone/>
              <a:defRPr sz="5068" b="1"/>
            </a:lvl6pPr>
            <a:lvl7pPr marL="8641090" indent="0">
              <a:buNone/>
              <a:defRPr sz="5068" b="1"/>
            </a:lvl7pPr>
            <a:lvl8pPr marL="10081272" indent="0">
              <a:buNone/>
              <a:defRPr sz="5068" b="1"/>
            </a:lvl8pPr>
            <a:lvl9pPr marL="11521452" indent="0">
              <a:buNone/>
              <a:defRPr sz="5068" b="1"/>
            </a:lvl9pPr>
          </a:lstStyle>
          <a:p>
            <a:pPr lvl="0"/>
            <a:r>
              <a:rPr lang="pt-BR"/>
              <a:t>Clique para editar o texto mestre</a:t>
            </a:r>
          </a:p>
        </p:txBody>
      </p:sp>
      <p:sp>
        <p:nvSpPr>
          <p:cNvPr id="6" name="Espaço Reservado para Conteúdo 5"/>
          <p:cNvSpPr>
            <a:spLocks noGrp="1"/>
          </p:cNvSpPr>
          <p:nvPr>
            <p:ph sz="quarter" idx="4"/>
          </p:nvPr>
        </p:nvSpPr>
        <p:spPr>
          <a:xfrm>
            <a:off x="26012142" y="9134479"/>
            <a:ext cx="22633940" cy="16595409"/>
          </a:xfrm>
        </p:spPr>
        <p:txBody>
          <a:bodyPr/>
          <a:lstStyle>
            <a:lvl1pPr>
              <a:defRPr sz="7533"/>
            </a:lvl1pPr>
            <a:lvl2pPr>
              <a:defRPr sz="6334"/>
            </a:lvl2pPr>
            <a:lvl3pPr>
              <a:defRPr sz="5667"/>
            </a:lvl3pPr>
            <a:lvl4pPr>
              <a:defRPr sz="5068"/>
            </a:lvl4pPr>
            <a:lvl5pPr>
              <a:defRPr sz="5068"/>
            </a:lvl5pPr>
            <a:lvl6pPr>
              <a:defRPr sz="5068"/>
            </a:lvl6pPr>
            <a:lvl7pPr>
              <a:defRPr sz="5068"/>
            </a:lvl7pPr>
            <a:lvl8pPr>
              <a:defRPr sz="5068"/>
            </a:lvl8pPr>
            <a:lvl9pPr>
              <a:defRPr sz="5068"/>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p:cNvSpPr>
            <a:spLocks noGrp="1"/>
          </p:cNvSpPr>
          <p:nvPr>
            <p:ph type="dt" sz="half" idx="10"/>
          </p:nvPr>
        </p:nvSpPr>
        <p:spPr/>
        <p:txBody>
          <a:bodyPr/>
          <a:lstStyle/>
          <a:p>
            <a:fld id="{E2E037DB-6C3F-4040-B978-90458B67DCBB}" type="datetimeFigureOut">
              <a:rPr lang="pt-BR" smtClean="0"/>
              <a:t>27/06/2022</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2BAC40C5-F2DF-499F-9765-A3C90E382EE8}" type="slidenum">
              <a:rPr lang="pt-BR" smtClean="0"/>
              <a:t>‹nº›</a:t>
            </a:fld>
            <a:endParaRPr lang="pt-BR"/>
          </a:p>
        </p:txBody>
      </p:sp>
    </p:spTree>
    <p:extLst>
      <p:ext uri="{BB962C8B-B14F-4D97-AF65-F5344CB8AC3E}">
        <p14:creationId xmlns:p14="http://schemas.microsoft.com/office/powerpoint/2010/main" val="11875136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Data 2"/>
          <p:cNvSpPr>
            <a:spLocks noGrp="1"/>
          </p:cNvSpPr>
          <p:nvPr>
            <p:ph type="dt" sz="half" idx="10"/>
          </p:nvPr>
        </p:nvSpPr>
        <p:spPr/>
        <p:txBody>
          <a:bodyPr/>
          <a:lstStyle/>
          <a:p>
            <a:fld id="{E2E037DB-6C3F-4040-B978-90458B67DCBB}" type="datetimeFigureOut">
              <a:rPr lang="pt-BR" smtClean="0"/>
              <a:t>27/06/2022</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2BAC40C5-F2DF-499F-9765-A3C90E382EE8}" type="slidenum">
              <a:rPr lang="pt-BR" smtClean="0"/>
              <a:t>‹nº›</a:t>
            </a:fld>
            <a:endParaRPr lang="pt-BR"/>
          </a:p>
        </p:txBody>
      </p:sp>
    </p:spTree>
    <p:extLst>
      <p:ext uri="{BB962C8B-B14F-4D97-AF65-F5344CB8AC3E}">
        <p14:creationId xmlns:p14="http://schemas.microsoft.com/office/powerpoint/2010/main" val="29892673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E2E037DB-6C3F-4040-B978-90458B67DCBB}" type="datetimeFigureOut">
              <a:rPr lang="pt-BR" smtClean="0"/>
              <a:t>27/06/2022</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2BAC40C5-F2DF-499F-9765-A3C90E382EE8}" type="slidenum">
              <a:rPr lang="pt-BR" smtClean="0"/>
              <a:t>‹nº›</a:t>
            </a:fld>
            <a:endParaRPr lang="pt-BR"/>
          </a:p>
        </p:txBody>
      </p:sp>
    </p:spTree>
    <p:extLst>
      <p:ext uri="{BB962C8B-B14F-4D97-AF65-F5344CB8AC3E}">
        <p14:creationId xmlns:p14="http://schemas.microsoft.com/office/powerpoint/2010/main" val="30151747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2560323" y="1146810"/>
            <a:ext cx="16846552" cy="4880610"/>
          </a:xfrm>
        </p:spPr>
        <p:txBody>
          <a:bodyPr anchor="b"/>
          <a:lstStyle>
            <a:lvl1pPr algn="l">
              <a:defRPr sz="6334" b="1"/>
            </a:lvl1pPr>
          </a:lstStyle>
          <a:p>
            <a:r>
              <a:rPr lang="pt-BR"/>
              <a:t>Clique para editar o título mestre</a:t>
            </a:r>
          </a:p>
        </p:txBody>
      </p:sp>
      <p:sp>
        <p:nvSpPr>
          <p:cNvPr id="3" name="Espaço Reservado para Conteúdo 2"/>
          <p:cNvSpPr>
            <a:spLocks noGrp="1"/>
          </p:cNvSpPr>
          <p:nvPr>
            <p:ph idx="1"/>
          </p:nvPr>
        </p:nvSpPr>
        <p:spPr>
          <a:xfrm>
            <a:off x="20020279" y="1146815"/>
            <a:ext cx="28625800" cy="24583075"/>
          </a:xfrm>
        </p:spPr>
        <p:txBody>
          <a:bodyPr/>
          <a:lstStyle>
            <a:lvl1pPr>
              <a:defRPr sz="10068"/>
            </a:lvl1pPr>
            <a:lvl2pPr>
              <a:defRPr sz="8800"/>
            </a:lvl2pPr>
            <a:lvl3pPr>
              <a:defRPr sz="7533"/>
            </a:lvl3pPr>
            <a:lvl4pPr>
              <a:defRPr sz="6334"/>
            </a:lvl4pPr>
            <a:lvl5pPr>
              <a:defRPr sz="6334"/>
            </a:lvl5pPr>
            <a:lvl6pPr>
              <a:defRPr sz="6334"/>
            </a:lvl6pPr>
            <a:lvl7pPr>
              <a:defRPr sz="6334"/>
            </a:lvl7pPr>
            <a:lvl8pPr>
              <a:defRPr sz="6334"/>
            </a:lvl8pPr>
            <a:lvl9pPr>
              <a:defRPr sz="6334"/>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p:cNvSpPr>
            <a:spLocks noGrp="1"/>
          </p:cNvSpPr>
          <p:nvPr>
            <p:ph type="body" sz="half" idx="2"/>
          </p:nvPr>
        </p:nvSpPr>
        <p:spPr>
          <a:xfrm>
            <a:off x="2560323" y="6027423"/>
            <a:ext cx="16846552" cy="19702465"/>
          </a:xfrm>
        </p:spPr>
        <p:txBody>
          <a:bodyPr/>
          <a:lstStyle>
            <a:lvl1pPr marL="0" indent="0">
              <a:buNone/>
              <a:defRPr sz="4400"/>
            </a:lvl1pPr>
            <a:lvl2pPr marL="1440182" indent="0">
              <a:buNone/>
              <a:defRPr sz="3800"/>
            </a:lvl2pPr>
            <a:lvl3pPr marL="2880363" indent="0">
              <a:buNone/>
              <a:defRPr sz="3133"/>
            </a:lvl3pPr>
            <a:lvl4pPr marL="4320546" indent="0">
              <a:buNone/>
              <a:defRPr sz="2867"/>
            </a:lvl4pPr>
            <a:lvl5pPr marL="5760727" indent="0">
              <a:buNone/>
              <a:defRPr sz="2867"/>
            </a:lvl5pPr>
            <a:lvl6pPr marL="7200908" indent="0">
              <a:buNone/>
              <a:defRPr sz="2867"/>
            </a:lvl6pPr>
            <a:lvl7pPr marL="8641090" indent="0">
              <a:buNone/>
              <a:defRPr sz="2867"/>
            </a:lvl7pPr>
            <a:lvl8pPr marL="10081272" indent="0">
              <a:buNone/>
              <a:defRPr sz="2867"/>
            </a:lvl8pPr>
            <a:lvl9pPr marL="11521452" indent="0">
              <a:buNone/>
              <a:defRPr sz="2867"/>
            </a:lvl9pPr>
          </a:lstStyle>
          <a:p>
            <a:pPr lvl="0"/>
            <a:r>
              <a:rPr lang="pt-BR"/>
              <a:t>Clique para editar o texto mestre</a:t>
            </a:r>
          </a:p>
        </p:txBody>
      </p:sp>
      <p:sp>
        <p:nvSpPr>
          <p:cNvPr id="5" name="Espaço Reservado para Data 4"/>
          <p:cNvSpPr>
            <a:spLocks noGrp="1"/>
          </p:cNvSpPr>
          <p:nvPr>
            <p:ph type="dt" sz="half" idx="10"/>
          </p:nvPr>
        </p:nvSpPr>
        <p:spPr/>
        <p:txBody>
          <a:bodyPr/>
          <a:lstStyle/>
          <a:p>
            <a:fld id="{E2E037DB-6C3F-4040-B978-90458B67DCBB}" type="datetimeFigureOut">
              <a:rPr lang="pt-BR" smtClean="0"/>
              <a:t>27/06/2022</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2BAC40C5-F2DF-499F-9765-A3C90E382EE8}" type="slidenum">
              <a:rPr lang="pt-BR" smtClean="0"/>
              <a:t>‹nº›</a:t>
            </a:fld>
            <a:endParaRPr lang="pt-BR"/>
          </a:p>
        </p:txBody>
      </p:sp>
    </p:spTree>
    <p:extLst>
      <p:ext uri="{BB962C8B-B14F-4D97-AF65-F5344CB8AC3E}">
        <p14:creationId xmlns:p14="http://schemas.microsoft.com/office/powerpoint/2010/main" val="286182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0036813" y="20162524"/>
            <a:ext cx="30723840" cy="2380299"/>
          </a:xfrm>
        </p:spPr>
        <p:txBody>
          <a:bodyPr anchor="b"/>
          <a:lstStyle>
            <a:lvl1pPr algn="l">
              <a:defRPr sz="6334" b="1"/>
            </a:lvl1pPr>
          </a:lstStyle>
          <a:p>
            <a:r>
              <a:rPr lang="pt-BR"/>
              <a:t>Clique para editar o título mestre</a:t>
            </a:r>
          </a:p>
        </p:txBody>
      </p:sp>
      <p:sp>
        <p:nvSpPr>
          <p:cNvPr id="3" name="Espaço Reservado para Imagem 2"/>
          <p:cNvSpPr>
            <a:spLocks noGrp="1"/>
          </p:cNvSpPr>
          <p:nvPr>
            <p:ph type="pic" idx="1"/>
          </p:nvPr>
        </p:nvSpPr>
        <p:spPr>
          <a:xfrm>
            <a:off x="10036813" y="2573655"/>
            <a:ext cx="30723840" cy="17282160"/>
          </a:xfrm>
        </p:spPr>
        <p:txBody>
          <a:bodyPr/>
          <a:lstStyle>
            <a:lvl1pPr marL="0" indent="0">
              <a:buNone/>
              <a:defRPr sz="10068"/>
            </a:lvl1pPr>
            <a:lvl2pPr marL="1440182" indent="0">
              <a:buNone/>
              <a:defRPr sz="8800"/>
            </a:lvl2pPr>
            <a:lvl3pPr marL="2880363" indent="0">
              <a:buNone/>
              <a:defRPr sz="7533"/>
            </a:lvl3pPr>
            <a:lvl4pPr marL="4320546" indent="0">
              <a:buNone/>
              <a:defRPr sz="6334"/>
            </a:lvl4pPr>
            <a:lvl5pPr marL="5760727" indent="0">
              <a:buNone/>
              <a:defRPr sz="6334"/>
            </a:lvl5pPr>
            <a:lvl6pPr marL="7200908" indent="0">
              <a:buNone/>
              <a:defRPr sz="6334"/>
            </a:lvl6pPr>
            <a:lvl7pPr marL="8641090" indent="0">
              <a:buNone/>
              <a:defRPr sz="6334"/>
            </a:lvl7pPr>
            <a:lvl8pPr marL="10081272" indent="0">
              <a:buNone/>
              <a:defRPr sz="6334"/>
            </a:lvl8pPr>
            <a:lvl9pPr marL="11521452" indent="0">
              <a:buNone/>
              <a:defRPr sz="6334"/>
            </a:lvl9pPr>
          </a:lstStyle>
          <a:p>
            <a:endParaRPr lang="pt-BR"/>
          </a:p>
        </p:txBody>
      </p:sp>
      <p:sp>
        <p:nvSpPr>
          <p:cNvPr id="4" name="Espaço Reservado para Texto 3"/>
          <p:cNvSpPr>
            <a:spLocks noGrp="1"/>
          </p:cNvSpPr>
          <p:nvPr>
            <p:ph type="body" sz="half" idx="2"/>
          </p:nvPr>
        </p:nvSpPr>
        <p:spPr>
          <a:xfrm>
            <a:off x="10036813" y="22542823"/>
            <a:ext cx="30723840" cy="3380421"/>
          </a:xfrm>
        </p:spPr>
        <p:txBody>
          <a:bodyPr/>
          <a:lstStyle>
            <a:lvl1pPr marL="0" indent="0">
              <a:buNone/>
              <a:defRPr sz="4400"/>
            </a:lvl1pPr>
            <a:lvl2pPr marL="1440182" indent="0">
              <a:buNone/>
              <a:defRPr sz="3800"/>
            </a:lvl2pPr>
            <a:lvl3pPr marL="2880363" indent="0">
              <a:buNone/>
              <a:defRPr sz="3133"/>
            </a:lvl3pPr>
            <a:lvl4pPr marL="4320546" indent="0">
              <a:buNone/>
              <a:defRPr sz="2867"/>
            </a:lvl4pPr>
            <a:lvl5pPr marL="5760727" indent="0">
              <a:buNone/>
              <a:defRPr sz="2867"/>
            </a:lvl5pPr>
            <a:lvl6pPr marL="7200908" indent="0">
              <a:buNone/>
              <a:defRPr sz="2867"/>
            </a:lvl6pPr>
            <a:lvl7pPr marL="8641090" indent="0">
              <a:buNone/>
              <a:defRPr sz="2867"/>
            </a:lvl7pPr>
            <a:lvl8pPr marL="10081272" indent="0">
              <a:buNone/>
              <a:defRPr sz="2867"/>
            </a:lvl8pPr>
            <a:lvl9pPr marL="11521452" indent="0">
              <a:buNone/>
              <a:defRPr sz="2867"/>
            </a:lvl9pPr>
          </a:lstStyle>
          <a:p>
            <a:pPr lvl="0"/>
            <a:r>
              <a:rPr lang="pt-BR"/>
              <a:t>Clique para editar o texto mestre</a:t>
            </a:r>
          </a:p>
        </p:txBody>
      </p:sp>
      <p:sp>
        <p:nvSpPr>
          <p:cNvPr id="5" name="Espaço Reservado para Data 4"/>
          <p:cNvSpPr>
            <a:spLocks noGrp="1"/>
          </p:cNvSpPr>
          <p:nvPr>
            <p:ph type="dt" sz="half" idx="10"/>
          </p:nvPr>
        </p:nvSpPr>
        <p:spPr/>
        <p:txBody>
          <a:bodyPr/>
          <a:lstStyle/>
          <a:p>
            <a:fld id="{E2E037DB-6C3F-4040-B978-90458B67DCBB}" type="datetimeFigureOut">
              <a:rPr lang="pt-BR" smtClean="0"/>
              <a:t>27/06/2022</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2BAC40C5-F2DF-499F-9765-A3C90E382EE8}" type="slidenum">
              <a:rPr lang="pt-BR" smtClean="0"/>
              <a:t>‹nº›</a:t>
            </a:fld>
            <a:endParaRPr lang="pt-BR"/>
          </a:p>
        </p:txBody>
      </p:sp>
    </p:spTree>
    <p:extLst>
      <p:ext uri="{BB962C8B-B14F-4D97-AF65-F5344CB8AC3E}">
        <p14:creationId xmlns:p14="http://schemas.microsoft.com/office/powerpoint/2010/main" val="35866123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2560323" y="1153479"/>
            <a:ext cx="46085760" cy="4800600"/>
          </a:xfrm>
          <a:prstGeom prst="rect">
            <a:avLst/>
          </a:prstGeom>
        </p:spPr>
        <p:txBody>
          <a:bodyPr vert="horz" lIns="432054" tIns="216027" rIns="432054" bIns="216027" rtlCol="0" anchor="ctr">
            <a:normAutofit/>
          </a:bodyPr>
          <a:lstStyle/>
          <a:p>
            <a:r>
              <a:rPr lang="pt-BR"/>
              <a:t>Clique para editar o título mestre</a:t>
            </a:r>
          </a:p>
        </p:txBody>
      </p:sp>
      <p:sp>
        <p:nvSpPr>
          <p:cNvPr id="3" name="Espaço Reservado para Texto 2"/>
          <p:cNvSpPr>
            <a:spLocks noGrp="1"/>
          </p:cNvSpPr>
          <p:nvPr>
            <p:ph type="body" idx="1"/>
          </p:nvPr>
        </p:nvSpPr>
        <p:spPr>
          <a:xfrm>
            <a:off x="2560323" y="6720844"/>
            <a:ext cx="46085760" cy="19009045"/>
          </a:xfrm>
          <a:prstGeom prst="rect">
            <a:avLst/>
          </a:prstGeom>
        </p:spPr>
        <p:txBody>
          <a:bodyPr vert="horz" lIns="432054" tIns="216027" rIns="432054" bIns="216027" rtlCol="0">
            <a:normAutofit/>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2"/>
          </p:nvPr>
        </p:nvSpPr>
        <p:spPr>
          <a:xfrm>
            <a:off x="2560323" y="26696675"/>
            <a:ext cx="11948160" cy="1533525"/>
          </a:xfrm>
          <a:prstGeom prst="rect">
            <a:avLst/>
          </a:prstGeom>
        </p:spPr>
        <p:txBody>
          <a:bodyPr vert="horz" lIns="432054" tIns="216027" rIns="432054" bIns="216027" rtlCol="0" anchor="ctr"/>
          <a:lstStyle>
            <a:lvl1pPr algn="l">
              <a:defRPr sz="3800">
                <a:solidFill>
                  <a:schemeClr val="tx1">
                    <a:tint val="75000"/>
                  </a:schemeClr>
                </a:solidFill>
              </a:defRPr>
            </a:lvl1pPr>
          </a:lstStyle>
          <a:p>
            <a:fld id="{E2E037DB-6C3F-4040-B978-90458B67DCBB}" type="datetimeFigureOut">
              <a:rPr lang="pt-BR" smtClean="0"/>
              <a:t>27/06/2022</a:t>
            </a:fld>
            <a:endParaRPr lang="pt-BR"/>
          </a:p>
        </p:txBody>
      </p:sp>
      <p:sp>
        <p:nvSpPr>
          <p:cNvPr id="5" name="Espaço Reservado para Rodapé 4"/>
          <p:cNvSpPr>
            <a:spLocks noGrp="1"/>
          </p:cNvSpPr>
          <p:nvPr>
            <p:ph type="ftr" sz="quarter" idx="3"/>
          </p:nvPr>
        </p:nvSpPr>
        <p:spPr>
          <a:xfrm>
            <a:off x="17495526" y="26696675"/>
            <a:ext cx="16215361" cy="1533525"/>
          </a:xfrm>
          <a:prstGeom prst="rect">
            <a:avLst/>
          </a:prstGeom>
        </p:spPr>
        <p:txBody>
          <a:bodyPr vert="horz" lIns="432054" tIns="216027" rIns="432054" bIns="216027" rtlCol="0" anchor="ctr"/>
          <a:lstStyle>
            <a:lvl1pPr algn="ctr">
              <a:defRPr sz="38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36697923" y="26696675"/>
            <a:ext cx="11948160" cy="1533525"/>
          </a:xfrm>
          <a:prstGeom prst="rect">
            <a:avLst/>
          </a:prstGeom>
        </p:spPr>
        <p:txBody>
          <a:bodyPr vert="horz" lIns="432054" tIns="216027" rIns="432054" bIns="216027" rtlCol="0" anchor="ctr"/>
          <a:lstStyle>
            <a:lvl1pPr algn="r">
              <a:defRPr sz="3800">
                <a:solidFill>
                  <a:schemeClr val="tx1">
                    <a:tint val="75000"/>
                  </a:schemeClr>
                </a:solidFill>
              </a:defRPr>
            </a:lvl1pPr>
          </a:lstStyle>
          <a:p>
            <a:fld id="{2BAC40C5-F2DF-499F-9765-A3C90E382EE8}" type="slidenum">
              <a:rPr lang="pt-BR" smtClean="0"/>
              <a:t>‹nº›</a:t>
            </a:fld>
            <a:endParaRPr lang="pt-BR"/>
          </a:p>
        </p:txBody>
      </p:sp>
    </p:spTree>
    <p:extLst>
      <p:ext uri="{BB962C8B-B14F-4D97-AF65-F5344CB8AC3E}">
        <p14:creationId xmlns:p14="http://schemas.microsoft.com/office/powerpoint/2010/main" val="22519430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880363" rtl="0" eaLnBrk="1" latinLnBrk="0" hangingPunct="1">
        <a:spcBef>
          <a:spcPct val="0"/>
        </a:spcBef>
        <a:buNone/>
        <a:defRPr sz="13867" kern="1200">
          <a:solidFill>
            <a:schemeClr val="tx1"/>
          </a:solidFill>
          <a:latin typeface="+mj-lt"/>
          <a:ea typeface="+mj-ea"/>
          <a:cs typeface="+mj-cs"/>
        </a:defRPr>
      </a:lvl1pPr>
    </p:titleStyle>
    <p:bodyStyle>
      <a:lvl1pPr marL="1080137" indent="-1080137" algn="l" defTabSz="2880363" rtl="0" eaLnBrk="1" latinLnBrk="0" hangingPunct="1">
        <a:spcBef>
          <a:spcPct val="20000"/>
        </a:spcBef>
        <a:buFont typeface="Arial" panose="020B0604020202020204" pitchFamily="34" charset="0"/>
        <a:buChar char="•"/>
        <a:defRPr sz="10068" kern="1200">
          <a:solidFill>
            <a:schemeClr val="tx1"/>
          </a:solidFill>
          <a:latin typeface="+mn-lt"/>
          <a:ea typeface="+mn-ea"/>
          <a:cs typeface="+mn-cs"/>
        </a:defRPr>
      </a:lvl1pPr>
      <a:lvl2pPr marL="2340296" indent="-900114" algn="l" defTabSz="2880363" rtl="0" eaLnBrk="1" latinLnBrk="0" hangingPunct="1">
        <a:spcBef>
          <a:spcPct val="20000"/>
        </a:spcBef>
        <a:buFont typeface="Arial" panose="020B0604020202020204" pitchFamily="34" charset="0"/>
        <a:buChar char="–"/>
        <a:defRPr sz="8800" kern="1200">
          <a:solidFill>
            <a:schemeClr val="tx1"/>
          </a:solidFill>
          <a:latin typeface="+mn-lt"/>
          <a:ea typeface="+mn-ea"/>
          <a:cs typeface="+mn-cs"/>
        </a:defRPr>
      </a:lvl2pPr>
      <a:lvl3pPr marL="3600454" indent="-720090" algn="l" defTabSz="2880363" rtl="0" eaLnBrk="1" latinLnBrk="0" hangingPunct="1">
        <a:spcBef>
          <a:spcPct val="20000"/>
        </a:spcBef>
        <a:buFont typeface="Arial" panose="020B0604020202020204" pitchFamily="34" charset="0"/>
        <a:buChar char="•"/>
        <a:defRPr sz="7533" kern="1200">
          <a:solidFill>
            <a:schemeClr val="tx1"/>
          </a:solidFill>
          <a:latin typeface="+mn-lt"/>
          <a:ea typeface="+mn-ea"/>
          <a:cs typeface="+mn-cs"/>
        </a:defRPr>
      </a:lvl3pPr>
      <a:lvl4pPr marL="5040636" indent="-720090" algn="l" defTabSz="2880363" rtl="0" eaLnBrk="1" latinLnBrk="0" hangingPunct="1">
        <a:spcBef>
          <a:spcPct val="20000"/>
        </a:spcBef>
        <a:buFont typeface="Arial" panose="020B0604020202020204" pitchFamily="34" charset="0"/>
        <a:buChar char="–"/>
        <a:defRPr sz="6334" kern="1200">
          <a:solidFill>
            <a:schemeClr val="tx1"/>
          </a:solidFill>
          <a:latin typeface="+mn-lt"/>
          <a:ea typeface="+mn-ea"/>
          <a:cs typeface="+mn-cs"/>
        </a:defRPr>
      </a:lvl4pPr>
      <a:lvl5pPr marL="6480817" indent="-720090" algn="l" defTabSz="2880363" rtl="0" eaLnBrk="1" latinLnBrk="0" hangingPunct="1">
        <a:spcBef>
          <a:spcPct val="20000"/>
        </a:spcBef>
        <a:buFont typeface="Arial" panose="020B0604020202020204" pitchFamily="34" charset="0"/>
        <a:buChar char="»"/>
        <a:defRPr sz="6334" kern="1200">
          <a:solidFill>
            <a:schemeClr val="tx1"/>
          </a:solidFill>
          <a:latin typeface="+mn-lt"/>
          <a:ea typeface="+mn-ea"/>
          <a:cs typeface="+mn-cs"/>
        </a:defRPr>
      </a:lvl5pPr>
      <a:lvl6pPr marL="7920999" indent="-720090" algn="l" defTabSz="2880363" rtl="0" eaLnBrk="1" latinLnBrk="0" hangingPunct="1">
        <a:spcBef>
          <a:spcPct val="20000"/>
        </a:spcBef>
        <a:buFont typeface="Arial" panose="020B0604020202020204" pitchFamily="34" charset="0"/>
        <a:buChar char="•"/>
        <a:defRPr sz="6334" kern="1200">
          <a:solidFill>
            <a:schemeClr val="tx1"/>
          </a:solidFill>
          <a:latin typeface="+mn-lt"/>
          <a:ea typeface="+mn-ea"/>
          <a:cs typeface="+mn-cs"/>
        </a:defRPr>
      </a:lvl6pPr>
      <a:lvl7pPr marL="9361181" indent="-720090" algn="l" defTabSz="2880363" rtl="0" eaLnBrk="1" latinLnBrk="0" hangingPunct="1">
        <a:spcBef>
          <a:spcPct val="20000"/>
        </a:spcBef>
        <a:buFont typeface="Arial" panose="020B0604020202020204" pitchFamily="34" charset="0"/>
        <a:buChar char="•"/>
        <a:defRPr sz="6334" kern="1200">
          <a:solidFill>
            <a:schemeClr val="tx1"/>
          </a:solidFill>
          <a:latin typeface="+mn-lt"/>
          <a:ea typeface="+mn-ea"/>
          <a:cs typeface="+mn-cs"/>
        </a:defRPr>
      </a:lvl7pPr>
      <a:lvl8pPr marL="10801362" indent="-720090" algn="l" defTabSz="2880363" rtl="0" eaLnBrk="1" latinLnBrk="0" hangingPunct="1">
        <a:spcBef>
          <a:spcPct val="20000"/>
        </a:spcBef>
        <a:buFont typeface="Arial" panose="020B0604020202020204" pitchFamily="34" charset="0"/>
        <a:buChar char="•"/>
        <a:defRPr sz="6334" kern="1200">
          <a:solidFill>
            <a:schemeClr val="tx1"/>
          </a:solidFill>
          <a:latin typeface="+mn-lt"/>
          <a:ea typeface="+mn-ea"/>
          <a:cs typeface="+mn-cs"/>
        </a:defRPr>
      </a:lvl8pPr>
      <a:lvl9pPr marL="12241544" indent="-720090" algn="l" defTabSz="2880363" rtl="0" eaLnBrk="1" latinLnBrk="0" hangingPunct="1">
        <a:spcBef>
          <a:spcPct val="20000"/>
        </a:spcBef>
        <a:buFont typeface="Arial" panose="020B0604020202020204" pitchFamily="34" charset="0"/>
        <a:buChar char="•"/>
        <a:defRPr sz="6334" kern="1200">
          <a:solidFill>
            <a:schemeClr val="tx1"/>
          </a:solidFill>
          <a:latin typeface="+mn-lt"/>
          <a:ea typeface="+mn-ea"/>
          <a:cs typeface="+mn-cs"/>
        </a:defRPr>
      </a:lvl9pPr>
    </p:bodyStyle>
    <p:otherStyle>
      <a:defPPr>
        <a:defRPr lang="pt-BR"/>
      </a:defPPr>
      <a:lvl1pPr marL="0" algn="l" defTabSz="2880363" rtl="0" eaLnBrk="1" latinLnBrk="0" hangingPunct="1">
        <a:defRPr sz="5667" kern="1200">
          <a:solidFill>
            <a:schemeClr val="tx1"/>
          </a:solidFill>
          <a:latin typeface="+mn-lt"/>
          <a:ea typeface="+mn-ea"/>
          <a:cs typeface="+mn-cs"/>
        </a:defRPr>
      </a:lvl1pPr>
      <a:lvl2pPr marL="1440182" algn="l" defTabSz="2880363" rtl="0" eaLnBrk="1" latinLnBrk="0" hangingPunct="1">
        <a:defRPr sz="5667" kern="1200">
          <a:solidFill>
            <a:schemeClr val="tx1"/>
          </a:solidFill>
          <a:latin typeface="+mn-lt"/>
          <a:ea typeface="+mn-ea"/>
          <a:cs typeface="+mn-cs"/>
        </a:defRPr>
      </a:lvl2pPr>
      <a:lvl3pPr marL="2880363" algn="l" defTabSz="2880363" rtl="0" eaLnBrk="1" latinLnBrk="0" hangingPunct="1">
        <a:defRPr sz="5667" kern="1200">
          <a:solidFill>
            <a:schemeClr val="tx1"/>
          </a:solidFill>
          <a:latin typeface="+mn-lt"/>
          <a:ea typeface="+mn-ea"/>
          <a:cs typeface="+mn-cs"/>
        </a:defRPr>
      </a:lvl3pPr>
      <a:lvl4pPr marL="4320546" algn="l" defTabSz="2880363" rtl="0" eaLnBrk="1" latinLnBrk="0" hangingPunct="1">
        <a:defRPr sz="5667" kern="1200">
          <a:solidFill>
            <a:schemeClr val="tx1"/>
          </a:solidFill>
          <a:latin typeface="+mn-lt"/>
          <a:ea typeface="+mn-ea"/>
          <a:cs typeface="+mn-cs"/>
        </a:defRPr>
      </a:lvl4pPr>
      <a:lvl5pPr marL="5760727" algn="l" defTabSz="2880363" rtl="0" eaLnBrk="1" latinLnBrk="0" hangingPunct="1">
        <a:defRPr sz="5667" kern="1200">
          <a:solidFill>
            <a:schemeClr val="tx1"/>
          </a:solidFill>
          <a:latin typeface="+mn-lt"/>
          <a:ea typeface="+mn-ea"/>
          <a:cs typeface="+mn-cs"/>
        </a:defRPr>
      </a:lvl5pPr>
      <a:lvl6pPr marL="7200908" algn="l" defTabSz="2880363" rtl="0" eaLnBrk="1" latinLnBrk="0" hangingPunct="1">
        <a:defRPr sz="5667" kern="1200">
          <a:solidFill>
            <a:schemeClr val="tx1"/>
          </a:solidFill>
          <a:latin typeface="+mn-lt"/>
          <a:ea typeface="+mn-ea"/>
          <a:cs typeface="+mn-cs"/>
        </a:defRPr>
      </a:lvl6pPr>
      <a:lvl7pPr marL="8641090" algn="l" defTabSz="2880363" rtl="0" eaLnBrk="1" latinLnBrk="0" hangingPunct="1">
        <a:defRPr sz="5667" kern="1200">
          <a:solidFill>
            <a:schemeClr val="tx1"/>
          </a:solidFill>
          <a:latin typeface="+mn-lt"/>
          <a:ea typeface="+mn-ea"/>
          <a:cs typeface="+mn-cs"/>
        </a:defRPr>
      </a:lvl7pPr>
      <a:lvl8pPr marL="10081272" algn="l" defTabSz="2880363" rtl="0" eaLnBrk="1" latinLnBrk="0" hangingPunct="1">
        <a:defRPr sz="5667" kern="1200">
          <a:solidFill>
            <a:schemeClr val="tx1"/>
          </a:solidFill>
          <a:latin typeface="+mn-lt"/>
          <a:ea typeface="+mn-ea"/>
          <a:cs typeface="+mn-cs"/>
        </a:defRPr>
      </a:lvl8pPr>
      <a:lvl9pPr marL="11521452" algn="l" defTabSz="2880363" rtl="0" eaLnBrk="1" latinLnBrk="0" hangingPunct="1">
        <a:defRPr sz="566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ctrTitle"/>
          </p:nvPr>
        </p:nvSpPr>
        <p:spPr>
          <a:xfrm>
            <a:off x="358753" y="3383288"/>
            <a:ext cx="24452398" cy="1475317"/>
          </a:xfrm>
        </p:spPr>
        <p:txBody>
          <a:bodyPr rtlCol="0">
            <a:noAutofit/>
          </a:bodyPr>
          <a:lstStyle/>
          <a:p>
            <a:pPr defTabSz="2879267">
              <a:defRPr/>
            </a:pPr>
            <a:r>
              <a:rPr lang="pt-BR" sz="4400" b="1" dirty="0">
                <a:latin typeface="Arial" pitchFamily="34" charset="0"/>
                <a:cs typeface="Arial" pitchFamily="34" charset="0"/>
              </a:rPr>
              <a:t>IDENTIFICAÇÃO DE OPORTUNIDADES DE PRODUÇÃO MAIS LIMPA EM AMBIENTE CORPORATIVO</a:t>
            </a:r>
            <a:endParaRPr lang="pt-BR" sz="4400" b="1" i="1" dirty="0">
              <a:latin typeface="Arial" pitchFamily="34" charset="0"/>
              <a:cs typeface="Arial" pitchFamily="34" charset="0"/>
            </a:endParaRPr>
          </a:p>
        </p:txBody>
      </p:sp>
      <p:sp>
        <p:nvSpPr>
          <p:cNvPr id="5" name="Subtitle 2"/>
          <p:cNvSpPr>
            <a:spLocks noGrp="1"/>
          </p:cNvSpPr>
          <p:nvPr>
            <p:ph type="subTitle" idx="1"/>
          </p:nvPr>
        </p:nvSpPr>
        <p:spPr>
          <a:xfrm>
            <a:off x="357894" y="6606409"/>
            <a:ext cx="24747267" cy="4651487"/>
          </a:xfrm>
        </p:spPr>
        <p:txBody>
          <a:bodyPr vert="horz" lIns="0" tIns="0" rIns="0" bIns="0" rtlCol="0">
            <a:noAutofit/>
          </a:bodyPr>
          <a:lstStyle/>
          <a:p>
            <a:pPr algn="just" defTabSz="2879267">
              <a:defRPr/>
            </a:pPr>
            <a:r>
              <a:rPr lang="pt-BR" sz="4000" b="1" dirty="0">
                <a:solidFill>
                  <a:schemeClr val="tx1"/>
                </a:solidFill>
                <a:latin typeface="Arial" pitchFamily="34" charset="0"/>
                <a:cs typeface="Arial" pitchFamily="34" charset="0"/>
              </a:rPr>
              <a:t>Introdução</a:t>
            </a:r>
          </a:p>
          <a:p>
            <a:pPr indent="300144" algn="just"/>
            <a:r>
              <a:rPr lang="pt-BR" sz="2800" dirty="0">
                <a:solidFill>
                  <a:schemeClr val="tx1"/>
                </a:solidFill>
                <a:latin typeface="Arial" panose="020B0604020202020204" pitchFamily="34" charset="0"/>
                <a:ea typeface="Times New Roman" panose="02020603050405020304" pitchFamily="18" charset="0"/>
                <a:cs typeface="Arial" panose="020B0604020202020204" pitchFamily="34" charset="0"/>
              </a:rPr>
              <a:t>A Produção mais limpa juntamente com os demais componentes do ASG - Ambiental, Social e Governança - está deixando de ser um plus para as empresas e vem se tornando um pré-requisito decisório para os investidores. Buscando promover o desenvolvimento sustentável e as boas práticas de produção, o presente trabalho apresenta um estudo de caso sobre a identificação das oportunidades de produção mais limpa em uma empresa com estrutura reduzida em âmbito corporativo. Foi feita uma revisão sistemática de literatura acerca da implantação de produção mais limpa em ambientes corporativos, cujo resultado demonstrou escassa produção de literatura nessa temática, e a importância de ser executados mais trabalhos nessa área. Com base na estrutura sugerida pelo Centro Nacional de Tecnologias Limpas desenvolveu-se uma metodologia a ser aplicada na empresa objeto de estudo, considerando todas as suas particularidades. Foram identificadas as oportunidades de implantação de produção mais limpa na empresa objeto do estudo, cujos resultados representarão ganhos ambientais, sociais e financeiros para a empresa.</a:t>
            </a:r>
          </a:p>
          <a:p>
            <a:pPr algn="just"/>
            <a:endParaRPr lang="pt-BR" sz="1867" dirty="0">
              <a:solidFill>
                <a:schemeClr val="tx1"/>
              </a:solidFill>
              <a:latin typeface="Arial" panose="020B0604020202020204" pitchFamily="34" charset="0"/>
              <a:cs typeface="Arial" panose="020B0604020202020204" pitchFamily="34" charset="0"/>
            </a:endParaRPr>
          </a:p>
        </p:txBody>
      </p:sp>
      <p:cxnSp>
        <p:nvCxnSpPr>
          <p:cNvPr id="6" name="Straight Connector 4"/>
          <p:cNvCxnSpPr>
            <a:cxnSpLocks noChangeShapeType="1"/>
          </p:cNvCxnSpPr>
          <p:nvPr/>
        </p:nvCxnSpPr>
        <p:spPr bwMode="auto">
          <a:xfrm>
            <a:off x="430721" y="3056261"/>
            <a:ext cx="24452399" cy="0"/>
          </a:xfrm>
          <a:prstGeom prst="line">
            <a:avLst/>
          </a:prstGeom>
          <a:noFill/>
          <a:ln w="12700">
            <a:solidFill>
              <a:schemeClr val="tx1"/>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7" name="Title 1"/>
          <p:cNvSpPr txBox="1">
            <a:spLocks/>
          </p:cNvSpPr>
          <p:nvPr/>
        </p:nvSpPr>
        <p:spPr bwMode="auto">
          <a:xfrm>
            <a:off x="430720" y="4812037"/>
            <a:ext cx="19923560" cy="1954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88036" tIns="144018" rIns="288036" bIns="144018" anchor="ctr"/>
          <a:lstStyle>
            <a:lvl1pPr eaLnBrk="0" hangingPunct="0">
              <a:defRPr sz="8500">
                <a:solidFill>
                  <a:schemeClr val="tx1"/>
                </a:solidFill>
                <a:latin typeface="Calibri" pitchFamily="34" charset="0"/>
                <a:ea typeface="Geneva" pitchFamily="124" charset="-128"/>
              </a:defRPr>
            </a:lvl1pPr>
            <a:lvl2pPr marL="742950" indent="-285750" eaLnBrk="0" hangingPunct="0">
              <a:defRPr sz="8500">
                <a:solidFill>
                  <a:schemeClr val="tx1"/>
                </a:solidFill>
                <a:latin typeface="Calibri" pitchFamily="34" charset="0"/>
                <a:ea typeface="Geneva" pitchFamily="124" charset="-128"/>
              </a:defRPr>
            </a:lvl2pPr>
            <a:lvl3pPr marL="1143000" indent="-228600" eaLnBrk="0" hangingPunct="0">
              <a:defRPr sz="8500">
                <a:solidFill>
                  <a:schemeClr val="tx1"/>
                </a:solidFill>
                <a:latin typeface="Calibri" pitchFamily="34" charset="0"/>
                <a:ea typeface="Geneva" pitchFamily="124" charset="-128"/>
              </a:defRPr>
            </a:lvl3pPr>
            <a:lvl4pPr marL="1600200" indent="-228600" eaLnBrk="0" hangingPunct="0">
              <a:defRPr sz="8500">
                <a:solidFill>
                  <a:schemeClr val="tx1"/>
                </a:solidFill>
                <a:latin typeface="Calibri" pitchFamily="34" charset="0"/>
                <a:ea typeface="Geneva" pitchFamily="124" charset="-128"/>
              </a:defRPr>
            </a:lvl4pPr>
            <a:lvl5pPr marL="2057400" indent="-228600" eaLnBrk="0" hangingPunct="0">
              <a:defRPr sz="8500">
                <a:solidFill>
                  <a:schemeClr val="tx1"/>
                </a:solidFill>
                <a:latin typeface="Calibri" pitchFamily="34" charset="0"/>
                <a:ea typeface="Geneva" pitchFamily="124" charset="-128"/>
              </a:defRPr>
            </a:lvl5pPr>
            <a:lvl6pPr marL="2514600" indent="-228600" defTabSz="2159000" eaLnBrk="0" fontAlgn="base" hangingPunct="0">
              <a:spcBef>
                <a:spcPct val="0"/>
              </a:spcBef>
              <a:spcAft>
                <a:spcPct val="0"/>
              </a:spcAft>
              <a:defRPr sz="8500">
                <a:solidFill>
                  <a:schemeClr val="tx1"/>
                </a:solidFill>
                <a:latin typeface="Calibri" pitchFamily="34" charset="0"/>
                <a:ea typeface="Geneva" pitchFamily="124" charset="-128"/>
              </a:defRPr>
            </a:lvl6pPr>
            <a:lvl7pPr marL="2971800" indent="-228600" defTabSz="2159000" eaLnBrk="0" fontAlgn="base" hangingPunct="0">
              <a:spcBef>
                <a:spcPct val="0"/>
              </a:spcBef>
              <a:spcAft>
                <a:spcPct val="0"/>
              </a:spcAft>
              <a:defRPr sz="8500">
                <a:solidFill>
                  <a:schemeClr val="tx1"/>
                </a:solidFill>
                <a:latin typeface="Calibri" pitchFamily="34" charset="0"/>
                <a:ea typeface="Geneva" pitchFamily="124" charset="-128"/>
              </a:defRPr>
            </a:lvl7pPr>
            <a:lvl8pPr marL="3429000" indent="-228600" defTabSz="2159000" eaLnBrk="0" fontAlgn="base" hangingPunct="0">
              <a:spcBef>
                <a:spcPct val="0"/>
              </a:spcBef>
              <a:spcAft>
                <a:spcPct val="0"/>
              </a:spcAft>
              <a:defRPr sz="8500">
                <a:solidFill>
                  <a:schemeClr val="tx1"/>
                </a:solidFill>
                <a:latin typeface="Calibri" pitchFamily="34" charset="0"/>
                <a:ea typeface="Geneva" pitchFamily="124" charset="-128"/>
              </a:defRPr>
            </a:lvl8pPr>
            <a:lvl9pPr marL="3886200" indent="-228600" defTabSz="2159000" eaLnBrk="0" fontAlgn="base" hangingPunct="0">
              <a:spcBef>
                <a:spcPct val="0"/>
              </a:spcBef>
              <a:spcAft>
                <a:spcPct val="0"/>
              </a:spcAft>
              <a:defRPr sz="8500">
                <a:solidFill>
                  <a:schemeClr val="tx1"/>
                </a:solidFill>
                <a:latin typeface="Calibri" pitchFamily="34" charset="0"/>
                <a:ea typeface="Geneva" pitchFamily="124" charset="-128"/>
              </a:defRPr>
            </a:lvl9pPr>
          </a:lstStyle>
          <a:p>
            <a:pPr algn="ctr" eaLnBrk="1" hangingPunct="1"/>
            <a:endParaRPr lang="pt-BR" altLang="pt-BR" sz="2667" dirty="0"/>
          </a:p>
        </p:txBody>
      </p:sp>
      <p:cxnSp>
        <p:nvCxnSpPr>
          <p:cNvPr id="8" name="Straight Connector 8"/>
          <p:cNvCxnSpPr>
            <a:cxnSpLocks noChangeShapeType="1"/>
          </p:cNvCxnSpPr>
          <p:nvPr/>
        </p:nvCxnSpPr>
        <p:spPr bwMode="auto">
          <a:xfrm>
            <a:off x="430721" y="6300037"/>
            <a:ext cx="24380430" cy="0"/>
          </a:xfrm>
          <a:prstGeom prst="line">
            <a:avLst/>
          </a:prstGeom>
          <a:noFill/>
          <a:ln w="12700">
            <a:solidFill>
              <a:schemeClr val="tx1"/>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9" name="Subtitle 2"/>
          <p:cNvSpPr txBox="1">
            <a:spLocks/>
          </p:cNvSpPr>
          <p:nvPr/>
        </p:nvSpPr>
        <p:spPr bwMode="auto">
          <a:xfrm>
            <a:off x="403941" y="10876915"/>
            <a:ext cx="24747266" cy="80623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8500">
                <a:solidFill>
                  <a:schemeClr val="tx1"/>
                </a:solidFill>
                <a:latin typeface="Calibri" pitchFamily="34" charset="0"/>
                <a:ea typeface="Geneva" pitchFamily="124" charset="-128"/>
              </a:defRPr>
            </a:lvl1pPr>
            <a:lvl2pPr marL="742950" indent="-285750" eaLnBrk="0" hangingPunct="0">
              <a:defRPr sz="8500">
                <a:solidFill>
                  <a:schemeClr val="tx1"/>
                </a:solidFill>
                <a:latin typeface="Calibri" pitchFamily="34" charset="0"/>
                <a:ea typeface="Geneva" pitchFamily="124" charset="-128"/>
              </a:defRPr>
            </a:lvl2pPr>
            <a:lvl3pPr marL="1143000" indent="-228600" eaLnBrk="0" hangingPunct="0">
              <a:defRPr sz="8500">
                <a:solidFill>
                  <a:schemeClr val="tx1"/>
                </a:solidFill>
                <a:latin typeface="Calibri" pitchFamily="34" charset="0"/>
                <a:ea typeface="Geneva" pitchFamily="124" charset="-128"/>
              </a:defRPr>
            </a:lvl3pPr>
            <a:lvl4pPr marL="1600200" indent="-228600" eaLnBrk="0" hangingPunct="0">
              <a:defRPr sz="8500">
                <a:solidFill>
                  <a:schemeClr val="tx1"/>
                </a:solidFill>
                <a:latin typeface="Calibri" pitchFamily="34" charset="0"/>
                <a:ea typeface="Geneva" pitchFamily="124" charset="-128"/>
              </a:defRPr>
            </a:lvl4pPr>
            <a:lvl5pPr marL="2057400" indent="-228600" eaLnBrk="0" hangingPunct="0">
              <a:defRPr sz="8500">
                <a:solidFill>
                  <a:schemeClr val="tx1"/>
                </a:solidFill>
                <a:latin typeface="Calibri" pitchFamily="34" charset="0"/>
                <a:ea typeface="Geneva" pitchFamily="124" charset="-128"/>
              </a:defRPr>
            </a:lvl5pPr>
            <a:lvl6pPr marL="2514600" indent="-228600" defTabSz="2159000" eaLnBrk="0" fontAlgn="base" hangingPunct="0">
              <a:spcBef>
                <a:spcPct val="0"/>
              </a:spcBef>
              <a:spcAft>
                <a:spcPct val="0"/>
              </a:spcAft>
              <a:defRPr sz="8500">
                <a:solidFill>
                  <a:schemeClr val="tx1"/>
                </a:solidFill>
                <a:latin typeface="Calibri" pitchFamily="34" charset="0"/>
                <a:ea typeface="Geneva" pitchFamily="124" charset="-128"/>
              </a:defRPr>
            </a:lvl6pPr>
            <a:lvl7pPr marL="2971800" indent="-228600" defTabSz="2159000" eaLnBrk="0" fontAlgn="base" hangingPunct="0">
              <a:spcBef>
                <a:spcPct val="0"/>
              </a:spcBef>
              <a:spcAft>
                <a:spcPct val="0"/>
              </a:spcAft>
              <a:defRPr sz="8500">
                <a:solidFill>
                  <a:schemeClr val="tx1"/>
                </a:solidFill>
                <a:latin typeface="Calibri" pitchFamily="34" charset="0"/>
                <a:ea typeface="Geneva" pitchFamily="124" charset="-128"/>
              </a:defRPr>
            </a:lvl7pPr>
            <a:lvl8pPr marL="3429000" indent="-228600" defTabSz="2159000" eaLnBrk="0" fontAlgn="base" hangingPunct="0">
              <a:spcBef>
                <a:spcPct val="0"/>
              </a:spcBef>
              <a:spcAft>
                <a:spcPct val="0"/>
              </a:spcAft>
              <a:defRPr sz="8500">
                <a:solidFill>
                  <a:schemeClr val="tx1"/>
                </a:solidFill>
                <a:latin typeface="Calibri" pitchFamily="34" charset="0"/>
                <a:ea typeface="Geneva" pitchFamily="124" charset="-128"/>
              </a:defRPr>
            </a:lvl8pPr>
            <a:lvl9pPr marL="3886200" indent="-228600" defTabSz="2159000" eaLnBrk="0" fontAlgn="base" hangingPunct="0">
              <a:spcBef>
                <a:spcPct val="0"/>
              </a:spcBef>
              <a:spcAft>
                <a:spcPct val="0"/>
              </a:spcAft>
              <a:defRPr sz="8500">
                <a:solidFill>
                  <a:schemeClr val="tx1"/>
                </a:solidFill>
                <a:latin typeface="Calibri" pitchFamily="34" charset="0"/>
                <a:ea typeface="Geneva" pitchFamily="124" charset="-128"/>
              </a:defRPr>
            </a:lvl9pPr>
          </a:lstStyle>
          <a:p>
            <a:pPr algn="just" eaLnBrk="1" hangingPunct="1">
              <a:spcBef>
                <a:spcPct val="20000"/>
              </a:spcBef>
              <a:buFont typeface="Arial" pitchFamily="34" charset="0"/>
              <a:buNone/>
            </a:pPr>
            <a:r>
              <a:rPr lang="pt-BR" altLang="pt-BR" sz="4000" b="1" dirty="0">
                <a:latin typeface="Arial" pitchFamily="34" charset="0"/>
                <a:cs typeface="Arial" pitchFamily="34" charset="0"/>
              </a:rPr>
              <a:t>Material e Métodos</a:t>
            </a:r>
          </a:p>
          <a:p>
            <a:pPr algn="just" eaLnBrk="1" hangingPunct="1">
              <a:spcBef>
                <a:spcPct val="20000"/>
              </a:spcBef>
              <a:buFont typeface="Arial" pitchFamily="34" charset="0"/>
              <a:buNone/>
            </a:pPr>
            <a:r>
              <a:rPr lang="pt-BR" sz="1867" dirty="0">
                <a:latin typeface="Arial" panose="020B0604020202020204" pitchFamily="34" charset="0"/>
                <a:ea typeface="Times New Roman" panose="02020603050405020304" pitchFamily="18" charset="0"/>
                <a:cs typeface="Arial" panose="020B0604020202020204" pitchFamily="34" charset="0"/>
              </a:rPr>
              <a:t>    </a:t>
            </a:r>
            <a:r>
              <a:rPr lang="pt-BR" sz="2800" dirty="0">
                <a:latin typeface="Arial" panose="020B0604020202020204" pitchFamily="34" charset="0"/>
                <a:ea typeface="Times New Roman" panose="02020603050405020304" pitchFamily="18" charset="0"/>
                <a:cs typeface="Arial" panose="020B0604020202020204" pitchFamily="34" charset="0"/>
              </a:rPr>
              <a:t>Diante ao crescimento das boas práticas ambientais, alinhada aos benefícios  trazidos pela produção mais limpa e as movimentações internacionais para adoção  do sistema, percebeu-se a importância de investigar e mitigar os principais impactos ambientais advindos do processo de produção de escritórios em ambiente corporativo são a geração de resíduos sólidos, principalmente papéis e plásticos, e o alto consumo energético (Junior et al.,2015). </a:t>
            </a:r>
          </a:p>
          <a:p>
            <a:pPr algn="just" eaLnBrk="1" hangingPunct="1">
              <a:spcBef>
                <a:spcPct val="20000"/>
              </a:spcBef>
              <a:buFont typeface="Arial" pitchFamily="34" charset="0"/>
              <a:buNone/>
            </a:pPr>
            <a:r>
              <a:rPr lang="pt-BR" sz="2800" dirty="0">
                <a:latin typeface="Arial" panose="020B0604020202020204" pitchFamily="34" charset="0"/>
                <a:ea typeface="Times New Roman" panose="02020603050405020304" pitchFamily="18" charset="0"/>
                <a:cs typeface="Arial" panose="020B0604020202020204" pitchFamily="34" charset="0"/>
              </a:rPr>
              <a:t>    Por possuir características impares e para uma aplicação mais satisfatória das oportunidades de produção mais limpa, elaborou-se uma metodologia específica (Figura 1) a fim de contemplar as particularidades cultural, econômica e ambiental da Empresa que é o objeto de estudo. Então, foram desenhados catorze passos a serem seguidos para implementação de </a:t>
            </a:r>
            <a:r>
              <a:rPr lang="pt-BR" sz="2800" dirty="0" err="1">
                <a:latin typeface="Arial" panose="020B0604020202020204" pitchFamily="34" charset="0"/>
                <a:ea typeface="Times New Roman" panose="02020603050405020304" pitchFamily="18" charset="0"/>
                <a:cs typeface="Arial" panose="020B0604020202020204" pitchFamily="34" charset="0"/>
              </a:rPr>
              <a:t>PmaisL</a:t>
            </a:r>
            <a:r>
              <a:rPr lang="pt-BR" sz="2800" dirty="0">
                <a:latin typeface="Arial" panose="020B0604020202020204" pitchFamily="34" charset="0"/>
                <a:ea typeface="Times New Roman" panose="02020603050405020304" pitchFamily="18" charset="0"/>
                <a:cs typeface="Arial" panose="020B0604020202020204" pitchFamily="34" charset="0"/>
              </a:rPr>
              <a:t> na empresa</a:t>
            </a:r>
          </a:p>
          <a:p>
            <a:pPr algn="just" eaLnBrk="1" hangingPunct="1">
              <a:spcBef>
                <a:spcPct val="20000"/>
              </a:spcBef>
              <a:buFont typeface="Arial" pitchFamily="34" charset="0"/>
              <a:buNone/>
            </a:pPr>
            <a:endParaRPr lang="pt-BR" sz="1867" dirty="0">
              <a:latin typeface="Arial" panose="020B0604020202020204" pitchFamily="34" charset="0"/>
              <a:ea typeface="Times New Roman" panose="02020603050405020304" pitchFamily="18" charset="0"/>
              <a:cs typeface="Arial" panose="020B0604020202020204" pitchFamily="34" charset="0"/>
            </a:endParaRPr>
          </a:p>
          <a:p>
            <a:pPr algn="just" eaLnBrk="1" hangingPunct="1">
              <a:spcBef>
                <a:spcPct val="20000"/>
              </a:spcBef>
              <a:buFont typeface="Arial" pitchFamily="34" charset="0"/>
              <a:buNone/>
            </a:pPr>
            <a:endParaRPr lang="pt-BR" altLang="pt-BR" sz="1867" dirty="0">
              <a:latin typeface="Arial" pitchFamily="34" charset="0"/>
              <a:cs typeface="Arial" pitchFamily="34" charset="0"/>
            </a:endParaRPr>
          </a:p>
        </p:txBody>
      </p:sp>
      <p:sp>
        <p:nvSpPr>
          <p:cNvPr id="10" name="Subtitle 2"/>
          <p:cNvSpPr txBox="1">
            <a:spLocks/>
          </p:cNvSpPr>
          <p:nvPr/>
        </p:nvSpPr>
        <p:spPr bwMode="auto">
          <a:xfrm>
            <a:off x="341891" y="25023010"/>
            <a:ext cx="24951636" cy="33745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8500">
                <a:solidFill>
                  <a:schemeClr val="tx1"/>
                </a:solidFill>
                <a:latin typeface="Calibri" pitchFamily="34" charset="0"/>
                <a:ea typeface="Geneva" pitchFamily="124" charset="-128"/>
              </a:defRPr>
            </a:lvl1pPr>
            <a:lvl2pPr marL="742950" indent="-285750" eaLnBrk="0" hangingPunct="0">
              <a:defRPr sz="8500">
                <a:solidFill>
                  <a:schemeClr val="tx1"/>
                </a:solidFill>
                <a:latin typeface="Calibri" pitchFamily="34" charset="0"/>
                <a:ea typeface="Geneva" pitchFamily="124" charset="-128"/>
              </a:defRPr>
            </a:lvl2pPr>
            <a:lvl3pPr marL="1143000" indent="-228600" eaLnBrk="0" hangingPunct="0">
              <a:defRPr sz="8500">
                <a:solidFill>
                  <a:schemeClr val="tx1"/>
                </a:solidFill>
                <a:latin typeface="Calibri" pitchFamily="34" charset="0"/>
                <a:ea typeface="Geneva" pitchFamily="124" charset="-128"/>
              </a:defRPr>
            </a:lvl3pPr>
            <a:lvl4pPr marL="1600200" indent="-228600" eaLnBrk="0" hangingPunct="0">
              <a:defRPr sz="8500">
                <a:solidFill>
                  <a:schemeClr val="tx1"/>
                </a:solidFill>
                <a:latin typeface="Calibri" pitchFamily="34" charset="0"/>
                <a:ea typeface="Geneva" pitchFamily="124" charset="-128"/>
              </a:defRPr>
            </a:lvl4pPr>
            <a:lvl5pPr marL="2057400" indent="-228600" eaLnBrk="0" hangingPunct="0">
              <a:defRPr sz="8500">
                <a:solidFill>
                  <a:schemeClr val="tx1"/>
                </a:solidFill>
                <a:latin typeface="Calibri" pitchFamily="34" charset="0"/>
                <a:ea typeface="Geneva" pitchFamily="124" charset="-128"/>
              </a:defRPr>
            </a:lvl5pPr>
            <a:lvl6pPr marL="2514600" indent="-228600" defTabSz="2159000" eaLnBrk="0" fontAlgn="base" hangingPunct="0">
              <a:spcBef>
                <a:spcPct val="0"/>
              </a:spcBef>
              <a:spcAft>
                <a:spcPct val="0"/>
              </a:spcAft>
              <a:defRPr sz="8500">
                <a:solidFill>
                  <a:schemeClr val="tx1"/>
                </a:solidFill>
                <a:latin typeface="Calibri" pitchFamily="34" charset="0"/>
                <a:ea typeface="Geneva" pitchFamily="124" charset="-128"/>
              </a:defRPr>
            </a:lvl6pPr>
            <a:lvl7pPr marL="2971800" indent="-228600" defTabSz="2159000" eaLnBrk="0" fontAlgn="base" hangingPunct="0">
              <a:spcBef>
                <a:spcPct val="0"/>
              </a:spcBef>
              <a:spcAft>
                <a:spcPct val="0"/>
              </a:spcAft>
              <a:defRPr sz="8500">
                <a:solidFill>
                  <a:schemeClr val="tx1"/>
                </a:solidFill>
                <a:latin typeface="Calibri" pitchFamily="34" charset="0"/>
                <a:ea typeface="Geneva" pitchFamily="124" charset="-128"/>
              </a:defRPr>
            </a:lvl7pPr>
            <a:lvl8pPr marL="3429000" indent="-228600" defTabSz="2159000" eaLnBrk="0" fontAlgn="base" hangingPunct="0">
              <a:spcBef>
                <a:spcPct val="0"/>
              </a:spcBef>
              <a:spcAft>
                <a:spcPct val="0"/>
              </a:spcAft>
              <a:defRPr sz="8500">
                <a:solidFill>
                  <a:schemeClr val="tx1"/>
                </a:solidFill>
                <a:latin typeface="Calibri" pitchFamily="34" charset="0"/>
                <a:ea typeface="Geneva" pitchFamily="124" charset="-128"/>
              </a:defRPr>
            </a:lvl8pPr>
            <a:lvl9pPr marL="3886200" indent="-228600" defTabSz="2159000" eaLnBrk="0" fontAlgn="base" hangingPunct="0">
              <a:spcBef>
                <a:spcPct val="0"/>
              </a:spcBef>
              <a:spcAft>
                <a:spcPct val="0"/>
              </a:spcAft>
              <a:defRPr sz="8500">
                <a:solidFill>
                  <a:schemeClr val="tx1"/>
                </a:solidFill>
                <a:latin typeface="Calibri" pitchFamily="34" charset="0"/>
                <a:ea typeface="Geneva" pitchFamily="124" charset="-128"/>
              </a:defRPr>
            </a:lvl9pPr>
          </a:lstStyle>
          <a:p>
            <a:pPr algn="just" eaLnBrk="1" hangingPunct="1">
              <a:spcBef>
                <a:spcPct val="20000"/>
              </a:spcBef>
              <a:buFont typeface="Arial" pitchFamily="34" charset="0"/>
              <a:buNone/>
            </a:pPr>
            <a:r>
              <a:rPr lang="pt-BR" altLang="pt-BR" sz="4000" b="1" dirty="0">
                <a:latin typeface="Arial" pitchFamily="34" charset="0"/>
                <a:cs typeface="Arial" pitchFamily="34" charset="0"/>
              </a:rPr>
              <a:t>Resultados e discussão</a:t>
            </a:r>
          </a:p>
          <a:p>
            <a:pPr algn="just"/>
            <a:r>
              <a:rPr lang="pt-BR" sz="1867" dirty="0">
                <a:latin typeface="Arial" panose="020B0604020202020204" pitchFamily="34" charset="0"/>
                <a:ea typeface="Times New Roman" panose="02020603050405020304" pitchFamily="18" charset="0"/>
                <a:cs typeface="Arial" panose="020B0604020202020204" pitchFamily="34" charset="0"/>
              </a:rPr>
              <a:t>     </a:t>
            </a:r>
            <a:r>
              <a:rPr lang="pt-BR" sz="2800" dirty="0">
                <a:latin typeface="Arial" panose="020B0604020202020204" pitchFamily="34" charset="0"/>
                <a:ea typeface="Times New Roman" panose="02020603050405020304" pitchFamily="18" charset="0"/>
                <a:cs typeface="Arial" panose="020B0604020202020204" pitchFamily="34" charset="0"/>
              </a:rPr>
              <a:t>A empresa ocupa cinco andares  em condomínio vertical, sendo que três deles abrangem a área total dos andares e os outros dois abrangem somente metade da área correspondente ao andar. Assim, foi efetuada uma análise sistemática de todas as varáveis que causam impacto ambiental na empresa (Tabela 1). </a:t>
            </a:r>
          </a:p>
          <a:p>
            <a:pPr algn="just" eaLnBrk="1" hangingPunct="1">
              <a:spcBef>
                <a:spcPct val="20000"/>
              </a:spcBef>
            </a:pPr>
            <a:r>
              <a:rPr lang="pt-BR" sz="2800" dirty="0">
                <a:latin typeface="Arial" panose="020B0604020202020204" pitchFamily="34" charset="0"/>
                <a:cs typeface="Arial" panose="020B0604020202020204" pitchFamily="34" charset="0"/>
              </a:rPr>
              <a:t>    Visando à redução do consumo energético e ganho de conforto ambiental, sugere-se a padronização da potência das lâmpadas e da utilização de lâmpadas de LED em toda a Empresa. Além disso, é sugerida a instalação de sensores de movimento para os corredores e banheiros da empresa. </a:t>
            </a:r>
          </a:p>
          <a:p>
            <a:pPr algn="just" eaLnBrk="1" hangingPunct="1">
              <a:spcBef>
                <a:spcPct val="20000"/>
              </a:spcBef>
              <a:buFont typeface="Arial" pitchFamily="34" charset="0"/>
              <a:buNone/>
            </a:pPr>
            <a:endParaRPr lang="pt-BR" altLang="pt-BR" sz="1867" dirty="0">
              <a:latin typeface="Arial" pitchFamily="34" charset="0"/>
              <a:cs typeface="Arial" pitchFamily="34" charset="0"/>
            </a:endParaRPr>
          </a:p>
          <a:p>
            <a:pPr algn="just" eaLnBrk="1" hangingPunct="1">
              <a:spcBef>
                <a:spcPct val="20000"/>
              </a:spcBef>
              <a:buFont typeface="Arial" pitchFamily="34" charset="0"/>
              <a:buNone/>
            </a:pPr>
            <a:endParaRPr lang="pt-BR" altLang="pt-BR" sz="1867" dirty="0">
              <a:latin typeface="Arial" pitchFamily="34" charset="0"/>
              <a:cs typeface="Arial" pitchFamily="34" charset="0"/>
            </a:endParaRPr>
          </a:p>
          <a:p>
            <a:pPr algn="just" eaLnBrk="1" hangingPunct="1">
              <a:spcBef>
                <a:spcPct val="20000"/>
              </a:spcBef>
              <a:buFont typeface="Arial" pitchFamily="34" charset="0"/>
              <a:buNone/>
            </a:pPr>
            <a:endParaRPr lang="en-US" altLang="pt-BR" sz="1867" dirty="0">
              <a:latin typeface="Arial" pitchFamily="34" charset="0"/>
              <a:cs typeface="Arial" pitchFamily="34" charset="0"/>
            </a:endParaRPr>
          </a:p>
        </p:txBody>
      </p:sp>
      <p:sp>
        <p:nvSpPr>
          <p:cNvPr id="11" name="Subtitle 2"/>
          <p:cNvSpPr txBox="1">
            <a:spLocks/>
          </p:cNvSpPr>
          <p:nvPr/>
        </p:nvSpPr>
        <p:spPr bwMode="auto">
          <a:xfrm>
            <a:off x="26058805" y="19896009"/>
            <a:ext cx="24469006" cy="87453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8500">
                <a:solidFill>
                  <a:schemeClr val="tx1"/>
                </a:solidFill>
                <a:latin typeface="Calibri" pitchFamily="34" charset="0"/>
                <a:ea typeface="Geneva" pitchFamily="124" charset="-128"/>
              </a:defRPr>
            </a:lvl1pPr>
            <a:lvl2pPr marL="742950" indent="-285750" eaLnBrk="0" hangingPunct="0">
              <a:defRPr sz="8500">
                <a:solidFill>
                  <a:schemeClr val="tx1"/>
                </a:solidFill>
                <a:latin typeface="Calibri" pitchFamily="34" charset="0"/>
                <a:ea typeface="Geneva" pitchFamily="124" charset="-128"/>
              </a:defRPr>
            </a:lvl2pPr>
            <a:lvl3pPr marL="1143000" indent="-228600" eaLnBrk="0" hangingPunct="0">
              <a:defRPr sz="8500">
                <a:solidFill>
                  <a:schemeClr val="tx1"/>
                </a:solidFill>
                <a:latin typeface="Calibri" pitchFamily="34" charset="0"/>
                <a:ea typeface="Geneva" pitchFamily="124" charset="-128"/>
              </a:defRPr>
            </a:lvl3pPr>
            <a:lvl4pPr marL="1600200" indent="-228600" eaLnBrk="0" hangingPunct="0">
              <a:defRPr sz="8500">
                <a:solidFill>
                  <a:schemeClr val="tx1"/>
                </a:solidFill>
                <a:latin typeface="Calibri" pitchFamily="34" charset="0"/>
                <a:ea typeface="Geneva" pitchFamily="124" charset="-128"/>
              </a:defRPr>
            </a:lvl4pPr>
            <a:lvl5pPr marL="2057400" indent="-228600" eaLnBrk="0" hangingPunct="0">
              <a:defRPr sz="8500">
                <a:solidFill>
                  <a:schemeClr val="tx1"/>
                </a:solidFill>
                <a:latin typeface="Calibri" pitchFamily="34" charset="0"/>
                <a:ea typeface="Geneva" pitchFamily="124" charset="-128"/>
              </a:defRPr>
            </a:lvl5pPr>
            <a:lvl6pPr marL="2514600" indent="-228600" defTabSz="2159000" eaLnBrk="0" fontAlgn="base" hangingPunct="0">
              <a:spcBef>
                <a:spcPct val="0"/>
              </a:spcBef>
              <a:spcAft>
                <a:spcPct val="0"/>
              </a:spcAft>
              <a:defRPr sz="8500">
                <a:solidFill>
                  <a:schemeClr val="tx1"/>
                </a:solidFill>
                <a:latin typeface="Calibri" pitchFamily="34" charset="0"/>
                <a:ea typeface="Geneva" pitchFamily="124" charset="-128"/>
              </a:defRPr>
            </a:lvl6pPr>
            <a:lvl7pPr marL="2971800" indent="-228600" defTabSz="2159000" eaLnBrk="0" fontAlgn="base" hangingPunct="0">
              <a:spcBef>
                <a:spcPct val="0"/>
              </a:spcBef>
              <a:spcAft>
                <a:spcPct val="0"/>
              </a:spcAft>
              <a:defRPr sz="8500">
                <a:solidFill>
                  <a:schemeClr val="tx1"/>
                </a:solidFill>
                <a:latin typeface="Calibri" pitchFamily="34" charset="0"/>
                <a:ea typeface="Geneva" pitchFamily="124" charset="-128"/>
              </a:defRPr>
            </a:lvl7pPr>
            <a:lvl8pPr marL="3429000" indent="-228600" defTabSz="2159000" eaLnBrk="0" fontAlgn="base" hangingPunct="0">
              <a:spcBef>
                <a:spcPct val="0"/>
              </a:spcBef>
              <a:spcAft>
                <a:spcPct val="0"/>
              </a:spcAft>
              <a:defRPr sz="8500">
                <a:solidFill>
                  <a:schemeClr val="tx1"/>
                </a:solidFill>
                <a:latin typeface="Calibri" pitchFamily="34" charset="0"/>
                <a:ea typeface="Geneva" pitchFamily="124" charset="-128"/>
              </a:defRPr>
            </a:lvl8pPr>
            <a:lvl9pPr marL="3886200" indent="-228600" defTabSz="2159000" eaLnBrk="0" fontAlgn="base" hangingPunct="0">
              <a:spcBef>
                <a:spcPct val="0"/>
              </a:spcBef>
              <a:spcAft>
                <a:spcPct val="0"/>
              </a:spcAft>
              <a:defRPr sz="8500">
                <a:solidFill>
                  <a:schemeClr val="tx1"/>
                </a:solidFill>
                <a:latin typeface="Calibri" pitchFamily="34" charset="0"/>
                <a:ea typeface="Geneva" pitchFamily="124" charset="-128"/>
              </a:defRPr>
            </a:lvl9pPr>
          </a:lstStyle>
          <a:p>
            <a:pPr algn="just" eaLnBrk="1" hangingPunct="1">
              <a:spcBef>
                <a:spcPct val="20000"/>
              </a:spcBef>
              <a:buFont typeface="Arial" pitchFamily="34" charset="0"/>
              <a:buNone/>
            </a:pPr>
            <a:r>
              <a:rPr lang="pt-BR" altLang="pt-BR" sz="4000" b="1" dirty="0">
                <a:latin typeface="Arial" pitchFamily="34" charset="0"/>
                <a:cs typeface="Arial" pitchFamily="34" charset="0"/>
              </a:rPr>
              <a:t>Conclusões</a:t>
            </a:r>
            <a:endParaRPr lang="pt-BR" altLang="pt-BR" sz="1600" dirty="0">
              <a:latin typeface="Arial" pitchFamily="34" charset="0"/>
              <a:cs typeface="Arial" pitchFamily="34" charset="0"/>
            </a:endParaRPr>
          </a:p>
          <a:p>
            <a:pPr algn="just" eaLnBrk="1" hangingPunct="1">
              <a:spcBef>
                <a:spcPct val="20000"/>
              </a:spcBef>
              <a:buFont typeface="Arial" pitchFamily="34" charset="0"/>
              <a:buNone/>
            </a:pPr>
            <a:r>
              <a:rPr lang="pt-BR" altLang="pt-BR" sz="2800" dirty="0">
                <a:latin typeface="Arial" pitchFamily="34" charset="0"/>
                <a:cs typeface="Arial" pitchFamily="34" charset="0"/>
              </a:rPr>
              <a:t>      O presente estudo indicou que as várias técnicas a serem implementadas, em sua maioria com uma certa facilidade, propiciarão mitigação de emissões e redução do consumo energético. </a:t>
            </a:r>
          </a:p>
          <a:p>
            <a:pPr algn="just" eaLnBrk="1" hangingPunct="1">
              <a:spcBef>
                <a:spcPct val="20000"/>
              </a:spcBef>
              <a:buFont typeface="Arial" pitchFamily="34" charset="0"/>
              <a:buNone/>
            </a:pPr>
            <a:r>
              <a:rPr lang="pt-BR" altLang="pt-BR" sz="2800" dirty="0">
                <a:latin typeface="Arial" pitchFamily="34" charset="0"/>
                <a:cs typeface="Arial" pitchFamily="34" charset="0"/>
              </a:rPr>
              <a:t>     As práticas de produção mais limpa buscam a mitigação de impactos ambientais, sociais e financeiros, reduzindo a poluição advinda dos processos produtivos e concedendo à Empresa uma produção sustentável, buscando a certificação ISO 14001:2015 com a implantação do Sistema de Gestão Ambiental e a Certificação do Sistema B com o alinhamento da empresa às premissas do ASG. </a:t>
            </a:r>
          </a:p>
          <a:p>
            <a:pPr algn="just" eaLnBrk="1" hangingPunct="1">
              <a:spcBef>
                <a:spcPct val="20000"/>
              </a:spcBef>
              <a:buFont typeface="Arial" pitchFamily="34" charset="0"/>
              <a:buNone/>
            </a:pPr>
            <a:r>
              <a:rPr lang="pt-BR" altLang="pt-BR" sz="2800" dirty="0">
                <a:latin typeface="Arial" pitchFamily="34" charset="0"/>
                <a:cs typeface="Arial" pitchFamily="34" charset="0"/>
              </a:rPr>
              <a:t>     Este projeto demonstrou a necessidade do engajamento da diretoria e de outros departamentos para a implantação da produção mais limpa. Outro fator essencial é a educação ambiental para a conscientização dos funcionários, pois a mão de obra é peça fundamental para se alcançar a melhoria contínua. </a:t>
            </a:r>
          </a:p>
          <a:p>
            <a:pPr algn="just" eaLnBrk="1" hangingPunct="1">
              <a:spcBef>
                <a:spcPct val="20000"/>
              </a:spcBef>
              <a:buFont typeface="Arial" pitchFamily="34" charset="0"/>
              <a:buNone/>
            </a:pPr>
            <a:r>
              <a:rPr lang="pt-BR" altLang="pt-BR" sz="2800" dirty="0">
                <a:latin typeface="Arial" pitchFamily="34" charset="0"/>
                <a:cs typeface="Arial" pitchFamily="34" charset="0"/>
              </a:rPr>
              <a:t>     Por fim, a identificação das técnicas de produção mais limpa a serem implantadas em ambiente corporativo trouxe a oportunidade de prosseguimento do projeto com a implantação em si, do monitoramento das melhorias e da determinação de indicadores do processo produtivo. A aplicação das técnicas de </a:t>
            </a:r>
            <a:r>
              <a:rPr lang="pt-BR" altLang="pt-BR" sz="2800" dirty="0" err="1">
                <a:latin typeface="Arial" pitchFamily="34" charset="0"/>
                <a:cs typeface="Arial" pitchFamily="34" charset="0"/>
              </a:rPr>
              <a:t>PmaisL</a:t>
            </a:r>
            <a:r>
              <a:rPr lang="pt-BR" altLang="pt-BR" sz="2800" dirty="0">
                <a:latin typeface="Arial" pitchFamily="34" charset="0"/>
                <a:cs typeface="Arial" pitchFamily="34" charset="0"/>
              </a:rPr>
              <a:t> mudará de forma concreta a rotina da empresa, trazendo a redução das contas fixas com consumo de energia e de água. </a:t>
            </a:r>
          </a:p>
          <a:p>
            <a:pPr algn="just" eaLnBrk="1" hangingPunct="1">
              <a:spcBef>
                <a:spcPct val="20000"/>
              </a:spcBef>
              <a:buFont typeface="Arial" pitchFamily="34" charset="0"/>
              <a:buNone/>
            </a:pPr>
            <a:r>
              <a:rPr lang="pt-BR" altLang="pt-BR" sz="2800" dirty="0">
                <a:latin typeface="Arial" pitchFamily="34" charset="0"/>
                <a:cs typeface="Arial" pitchFamily="34" charset="0"/>
              </a:rPr>
              <a:t>      O alinhamento da empresa com as premissas da produção mais limpa representará uma oportunidade de ganho direto quanto aos aspectos financeiros da Empresa, além de trazer capacitação por meio da educação ambiental e o bem-estar de seus funcionários. </a:t>
            </a:r>
          </a:p>
          <a:p>
            <a:pPr indent="360257" algn="just"/>
            <a:r>
              <a:rPr lang="pt-PT" sz="2800" dirty="0">
                <a:latin typeface="Arial" panose="020B0604020202020204" pitchFamily="34" charset="0"/>
                <a:ea typeface="Times New Roman" panose="02020603050405020304" pitchFamily="18" charset="0"/>
                <a:cs typeface="Arial" panose="020B0604020202020204" pitchFamily="34" charset="0"/>
              </a:rPr>
              <a:t>No que diz respeito à sua imagem no mercado financeiro, a implantação da produção mais limpa será a prova concreta que a Empresa está investindo em seus indicadores ASG, podendo, assim, atrair mais investidores para o fundo imobiliário. </a:t>
            </a:r>
            <a:endParaRPr lang="pt-BR" sz="2800" dirty="0">
              <a:latin typeface="Arial" panose="020B0604020202020204" pitchFamily="34" charset="0"/>
              <a:ea typeface="Times New Roman" panose="02020603050405020304" pitchFamily="18" charset="0"/>
              <a:cs typeface="Arial" panose="020B0604020202020204" pitchFamily="34" charset="0"/>
            </a:endParaRPr>
          </a:p>
          <a:p>
            <a:pPr indent="360257" algn="just"/>
            <a:r>
              <a:rPr lang="pt-PT" sz="2800" dirty="0">
                <a:latin typeface="Arial" panose="020B0604020202020204" pitchFamily="34" charset="0"/>
                <a:ea typeface="Times New Roman" panose="02020603050405020304" pitchFamily="18" charset="0"/>
                <a:cs typeface="Arial" panose="020B0604020202020204" pitchFamily="34" charset="0"/>
              </a:rPr>
              <a:t>Outro fato que deve ser destacado é que visando à melhoria contínua da produção mais limpa, o programa deverá ser estendido para as obras e empreendimentos imobiliários sob a égide da responsabilidade da empresa.  </a:t>
            </a:r>
            <a:endParaRPr lang="pt-BR" sz="2800" dirty="0">
              <a:latin typeface="Arial" panose="020B0604020202020204" pitchFamily="34" charset="0"/>
              <a:ea typeface="Times New Roman" panose="02020603050405020304" pitchFamily="18" charset="0"/>
              <a:cs typeface="Arial" panose="020B0604020202020204" pitchFamily="34" charset="0"/>
            </a:endParaRPr>
          </a:p>
          <a:p>
            <a:pPr algn="just" eaLnBrk="1" hangingPunct="1">
              <a:spcBef>
                <a:spcPct val="20000"/>
              </a:spcBef>
              <a:buFont typeface="Arial" pitchFamily="34" charset="0"/>
              <a:buNone/>
            </a:pPr>
            <a:endParaRPr lang="en-US" altLang="pt-BR" sz="1600" dirty="0">
              <a:latin typeface="Arial" pitchFamily="34" charset="0"/>
              <a:cs typeface="Arial" pitchFamily="34" charset="0"/>
            </a:endParaRPr>
          </a:p>
        </p:txBody>
      </p:sp>
      <p:pic>
        <p:nvPicPr>
          <p:cNvPr id="20" name="Imagem 10">
            <a:extLst>
              <a:ext uri="{FF2B5EF4-FFF2-40B4-BE49-F238E27FC236}">
                <a16:creationId xmlns:a16="http://schemas.microsoft.com/office/drawing/2014/main" id="{BBA3B24C-7A00-0CFB-E38E-30B987FEBF83}"/>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453500" y="-35164"/>
            <a:ext cx="8262903" cy="29687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 name="Título 5">
            <a:extLst>
              <a:ext uri="{FF2B5EF4-FFF2-40B4-BE49-F238E27FC236}">
                <a16:creationId xmlns:a16="http://schemas.microsoft.com/office/drawing/2014/main" id="{65A0572E-6832-88FB-F028-07663AB46353}"/>
              </a:ext>
            </a:extLst>
          </p:cNvPr>
          <p:cNvSpPr txBox="1">
            <a:spLocks/>
          </p:cNvSpPr>
          <p:nvPr/>
        </p:nvSpPr>
        <p:spPr bwMode="auto">
          <a:xfrm>
            <a:off x="855435" y="4965043"/>
            <a:ext cx="23955716" cy="973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51677" tIns="75840" rIns="151677" bIns="75840"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1363" indent="-284163">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1413" indent="-227013">
              <a:spcBef>
                <a:spcPct val="20000"/>
              </a:spcBef>
              <a:buFont typeface="Arial" panose="020B0604020202020204" pitchFamily="34" charset="0"/>
              <a:buChar char="•"/>
              <a:defRPr sz="2400">
                <a:solidFill>
                  <a:schemeClr val="tx1"/>
                </a:solidFill>
                <a:latin typeface="Calibri" panose="020F0502020204030204" pitchFamily="34" charset="0"/>
              </a:defRPr>
            </a:lvl3pPr>
            <a:lvl4pPr marL="1598613" indent="-227013">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5813" indent="-227013">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3013" indent="-227013" defTabSz="91281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0213" indent="-227013" defTabSz="91281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7413" indent="-227013" defTabSz="91281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4613" indent="-227013" defTabSz="91281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pt-BR" altLang="en-US" sz="2667" b="1" dirty="0">
                <a:latin typeface="Arial" panose="020B0604020202020204" pitchFamily="34" charset="0"/>
              </a:rPr>
              <a:t>Autores: </a:t>
            </a:r>
            <a:r>
              <a:rPr lang="pt-BR" altLang="en-US" sz="2667" dirty="0">
                <a:latin typeface="Arial" panose="020B0604020202020204" pitchFamily="34" charset="0"/>
              </a:rPr>
              <a:t>OLIVEIRA, Ana Vitória; </a:t>
            </a:r>
            <a:r>
              <a:rPr lang="pt-PT" altLang="en-US" sz="2667" dirty="0">
                <a:latin typeface="Arial" panose="020B0604020202020204" pitchFamily="34" charset="0"/>
              </a:rPr>
              <a:t>PIMENTA, Sandro Morais; LÉLIS, Flávio Roldão de Carvalho; MURO JR., </a:t>
            </a:r>
            <a:r>
              <a:rPr lang="pt-PT" altLang="en-US" sz="2667" b="1" dirty="0">
                <a:latin typeface="Arial" panose="020B0604020202020204" pitchFamily="34" charset="0"/>
              </a:rPr>
              <a:t>Aldo</a:t>
            </a:r>
            <a:br>
              <a:rPr lang="pt-BR" altLang="en-US" sz="2667" b="1" dirty="0">
                <a:latin typeface="Arial" panose="020B0604020202020204" pitchFamily="34" charset="0"/>
              </a:rPr>
            </a:br>
            <a:r>
              <a:rPr lang="pt-PT" altLang="en-US" sz="2667" b="1" dirty="0">
                <a:latin typeface="Arial" panose="020B0604020202020204" pitchFamily="34" charset="0"/>
              </a:rPr>
              <a:t>Instituto Federal de Goiás,</a:t>
            </a:r>
            <a:r>
              <a:rPr lang="pt-BR" altLang="en-US" sz="2667" b="1" dirty="0">
                <a:latin typeface="Arial" panose="020B0604020202020204" pitchFamily="34" charset="0"/>
              </a:rPr>
              <a:t> Goiânia </a:t>
            </a:r>
            <a:r>
              <a:rPr lang="pt-PT" altLang="en-US" sz="2667" b="1" dirty="0">
                <a:latin typeface="Arial" panose="020B0604020202020204" pitchFamily="34" charset="0"/>
              </a:rPr>
              <a:t>– Go</a:t>
            </a:r>
            <a:r>
              <a:rPr lang="pt-BR" altLang="en-US" sz="2667" b="1" dirty="0" err="1">
                <a:latin typeface="Arial" panose="020B0604020202020204" pitchFamily="34" charset="0"/>
              </a:rPr>
              <a:t>iás</a:t>
            </a:r>
            <a:r>
              <a:rPr lang="pt-PT" altLang="en-US" sz="2667" b="1" dirty="0">
                <a:latin typeface="Arial" panose="020B0604020202020204" pitchFamily="34" charset="0"/>
              </a:rPr>
              <a:t>, Brasil, </a:t>
            </a:r>
            <a:r>
              <a:rPr lang="pt-PT" altLang="en-US" sz="2667" b="1" dirty="0" err="1">
                <a:latin typeface="Arial" panose="020B0604020202020204" pitchFamily="34" charset="0"/>
              </a:rPr>
              <a:t>aldo.muro@ifg.edu.br</a:t>
            </a:r>
            <a:endParaRPr lang="pt-BR" altLang="en-US" sz="2667" b="1" dirty="0">
              <a:latin typeface="Arial" panose="020B0604020202020204" pitchFamily="34" charset="0"/>
            </a:endParaRPr>
          </a:p>
        </p:txBody>
      </p:sp>
      <p:pic>
        <p:nvPicPr>
          <p:cNvPr id="26" name="Imagem 25">
            <a:extLst>
              <a:ext uri="{FF2B5EF4-FFF2-40B4-BE49-F238E27FC236}">
                <a16:creationId xmlns:a16="http://schemas.microsoft.com/office/drawing/2014/main" id="{CDCB0DC7-6A57-6AD4-E969-E21CE9751F9D}"/>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122068" y="14989990"/>
            <a:ext cx="17603068" cy="8535356"/>
          </a:xfrm>
          <a:prstGeom prst="rect">
            <a:avLst/>
          </a:prstGeom>
          <a:noFill/>
          <a:ln>
            <a:noFill/>
          </a:ln>
        </p:spPr>
      </p:pic>
      <p:sp>
        <p:nvSpPr>
          <p:cNvPr id="28" name="CaixaDeTexto 27">
            <a:extLst>
              <a:ext uri="{FF2B5EF4-FFF2-40B4-BE49-F238E27FC236}">
                <a16:creationId xmlns:a16="http://schemas.microsoft.com/office/drawing/2014/main" id="{0FA88007-B987-2860-BFCD-D754B0916807}"/>
              </a:ext>
            </a:extLst>
          </p:cNvPr>
          <p:cNvSpPr txBox="1"/>
          <p:nvPr/>
        </p:nvSpPr>
        <p:spPr>
          <a:xfrm>
            <a:off x="7260167" y="23888175"/>
            <a:ext cx="10793505" cy="772006"/>
          </a:xfrm>
          <a:prstGeom prst="rect">
            <a:avLst/>
          </a:prstGeom>
          <a:noFill/>
        </p:spPr>
        <p:txBody>
          <a:bodyPr wrap="square">
            <a:spAutoFit/>
          </a:bodyPr>
          <a:lstStyle/>
          <a:p>
            <a:pPr algn="ctr">
              <a:spcAft>
                <a:spcPts val="498"/>
              </a:spcAft>
              <a:tabLst>
                <a:tab pos="1517251" algn="l"/>
              </a:tabLst>
            </a:pPr>
            <a:r>
              <a:rPr lang="pt-PT" sz="2000" dirty="0">
                <a:latin typeface="Arial" panose="020B0604020202020204" pitchFamily="34" charset="0"/>
                <a:ea typeface="Times New Roman" panose="02020603050405020304" pitchFamily="18" charset="0"/>
              </a:rPr>
              <a:t>Figura 1 - Metodologia desenvolvida para a implantação da PmaisL</a:t>
            </a:r>
          </a:p>
          <a:p>
            <a:pPr algn="ctr">
              <a:spcAft>
                <a:spcPts val="498"/>
              </a:spcAft>
              <a:tabLst>
                <a:tab pos="1517251" algn="l"/>
              </a:tabLst>
            </a:pPr>
            <a:r>
              <a:rPr lang="pt-PT" sz="2000" dirty="0">
                <a:latin typeface="Arial" panose="020B0604020202020204" pitchFamily="34" charset="0"/>
                <a:ea typeface="Times New Roman" panose="02020603050405020304" pitchFamily="18" charset="0"/>
              </a:rPr>
              <a:t> Fonte: Elaborado pelos autores (2021)</a:t>
            </a:r>
            <a:endParaRPr lang="pt-BR" sz="2000" dirty="0"/>
          </a:p>
        </p:txBody>
      </p:sp>
      <p:pic>
        <p:nvPicPr>
          <p:cNvPr id="29" name="Imagem 28">
            <a:extLst>
              <a:ext uri="{FF2B5EF4-FFF2-40B4-BE49-F238E27FC236}">
                <a16:creationId xmlns:a16="http://schemas.microsoft.com/office/drawing/2014/main" id="{357E96B3-17E5-807C-5774-04D34B074762}"/>
              </a:ext>
            </a:extLst>
          </p:cNvPr>
          <p:cNvPicPr>
            <a:picLocks noChangeAspect="1"/>
          </p:cNvPicPr>
          <p:nvPr/>
        </p:nvPicPr>
        <p:blipFill>
          <a:blip r:embed="rId5"/>
          <a:stretch>
            <a:fillRect/>
          </a:stretch>
        </p:blipFill>
        <p:spPr>
          <a:xfrm>
            <a:off x="29851672" y="256305"/>
            <a:ext cx="19284795" cy="5354547"/>
          </a:xfrm>
          <a:prstGeom prst="rect">
            <a:avLst/>
          </a:prstGeom>
        </p:spPr>
      </p:pic>
      <p:sp>
        <p:nvSpPr>
          <p:cNvPr id="33" name="CaixaDeTexto 32">
            <a:extLst>
              <a:ext uri="{FF2B5EF4-FFF2-40B4-BE49-F238E27FC236}">
                <a16:creationId xmlns:a16="http://schemas.microsoft.com/office/drawing/2014/main" id="{F69AB991-BEE3-FF4D-8F95-DA031CB085CF}"/>
              </a:ext>
            </a:extLst>
          </p:cNvPr>
          <p:cNvSpPr txBox="1"/>
          <p:nvPr/>
        </p:nvSpPr>
        <p:spPr>
          <a:xfrm>
            <a:off x="25878281" y="6551044"/>
            <a:ext cx="24883812" cy="5837624"/>
          </a:xfrm>
          <a:prstGeom prst="rect">
            <a:avLst/>
          </a:prstGeom>
          <a:noFill/>
        </p:spPr>
        <p:txBody>
          <a:bodyPr wrap="square">
            <a:spAutoFit/>
          </a:bodyPr>
          <a:lstStyle/>
          <a:p>
            <a:pPr algn="just"/>
            <a:r>
              <a:rPr lang="pt-BR" sz="1867" dirty="0">
                <a:latin typeface="Arial" panose="020B0604020202020204" pitchFamily="34" charset="0"/>
                <a:cs typeface="Arial" panose="020B0604020202020204" pitchFamily="34" charset="0"/>
              </a:rPr>
              <a:t>     </a:t>
            </a:r>
            <a:r>
              <a:rPr lang="pt-BR" sz="2800" dirty="0">
                <a:latin typeface="Arial" panose="020B0604020202020204" pitchFamily="34" charset="0"/>
                <a:cs typeface="Arial" panose="020B0604020202020204" pitchFamily="34" charset="0"/>
              </a:rPr>
              <a:t>Outra oportunidade encontrada quanto a redução do consumo de energia elétrica seria o investimento na conscientização dos funcionários por meio de iniciativa de educação ambiental para que não esqueçam o computador ligado, uma vez que, em conversa com os membros do ASG da empresa, foi identificada essa dor</a:t>
            </a:r>
          </a:p>
          <a:p>
            <a:pPr algn="just"/>
            <a:r>
              <a:rPr lang="pt-BR" sz="2800" dirty="0">
                <a:latin typeface="Arial" panose="020B0604020202020204" pitchFamily="34" charset="0"/>
                <a:cs typeface="Arial" panose="020B0604020202020204" pitchFamily="34" charset="0"/>
              </a:rPr>
              <a:t>    Para a redução de consumo de água foram identificadas as seguintes oportunidades: a instalação de dispositivo de economia de água de descarga nos banheiros do 12º andar e as torneiras temporizadas nas copas de todos os andares.</a:t>
            </a:r>
          </a:p>
          <a:p>
            <a:pPr algn="just"/>
            <a:r>
              <a:rPr lang="pt-BR" sz="2800" dirty="0">
                <a:latin typeface="Arial" panose="020B0604020202020204" pitchFamily="34" charset="0"/>
                <a:cs typeface="Arial" panose="020B0604020202020204" pitchFamily="34" charset="0"/>
              </a:rPr>
              <a:t>    Quanto aos resíduos sólidos gerados, a primeira medida a ser implantada é a contratação de uma cooperativa de reciclagem para gerir e tratar todo o resíduo produzido na Empresa. Também devem ser colocadas mais lixeiras de escritórios, além de haver a confecção e manutenção de uma composteira dentro da empresa e a educação ambiental para conscientização dos funcionários para que se faça a destinação correta dos resíduos. sólidos como demonstrado na tabela. </a:t>
            </a:r>
          </a:p>
          <a:p>
            <a:pPr algn="just"/>
            <a:r>
              <a:rPr lang="pt-BR" sz="2800" dirty="0">
                <a:latin typeface="Arial" panose="020B0604020202020204" pitchFamily="34" charset="0"/>
                <a:cs typeface="Arial" panose="020B0604020202020204" pitchFamily="34" charset="0"/>
              </a:rPr>
              <a:t>    Em relação a variável educação ambiental, foi sugerida a execução de cursos educacionais voltados para conscientização dos funcionários quanto ao consumo energético, consumo de água e a separação adequada dos resíduos, além da distribuição de cartilhas, a montagem do </a:t>
            </a:r>
            <a:r>
              <a:rPr lang="pt-BR" sz="2800" i="1" dirty="0" err="1">
                <a:latin typeface="Arial" panose="020B0604020202020204" pitchFamily="34" charset="0"/>
                <a:cs typeface="Arial" panose="020B0604020202020204" pitchFamily="34" charset="0"/>
              </a:rPr>
              <a:t>ecotime</a:t>
            </a:r>
            <a:r>
              <a:rPr lang="pt-BR" sz="2800" dirty="0">
                <a:latin typeface="Arial" panose="020B0604020202020204" pitchFamily="34" charset="0"/>
                <a:cs typeface="Arial" panose="020B0604020202020204" pitchFamily="34" charset="0"/>
              </a:rPr>
              <a:t> dedicado à composteira e a inserção do endomarketing  verde na empresa. </a:t>
            </a:r>
          </a:p>
          <a:p>
            <a:pPr algn="just"/>
            <a:endParaRPr lang="pt-BR" sz="1867" dirty="0"/>
          </a:p>
          <a:p>
            <a:pPr algn="just"/>
            <a:endParaRPr lang="pt-BR" sz="1867" dirty="0"/>
          </a:p>
        </p:txBody>
      </p:sp>
      <p:pic>
        <p:nvPicPr>
          <p:cNvPr id="35" name="Imagem 34">
            <a:extLst>
              <a:ext uri="{FF2B5EF4-FFF2-40B4-BE49-F238E27FC236}">
                <a16:creationId xmlns:a16="http://schemas.microsoft.com/office/drawing/2014/main" id="{25698EA7-0243-3EE9-F969-88CC5B624A59}"/>
              </a:ext>
            </a:extLst>
          </p:cNvPr>
          <p:cNvPicPr>
            <a:picLocks noChangeAspect="1"/>
          </p:cNvPicPr>
          <p:nvPr/>
        </p:nvPicPr>
        <p:blipFill>
          <a:blip r:embed="rId6"/>
          <a:stretch>
            <a:fillRect/>
          </a:stretch>
        </p:blipFill>
        <p:spPr>
          <a:xfrm>
            <a:off x="29851672" y="12005304"/>
            <a:ext cx="19356764" cy="7260173"/>
          </a:xfrm>
          <a:prstGeom prst="rect">
            <a:avLst/>
          </a:prstGeom>
        </p:spPr>
      </p:pic>
      <p:sp>
        <p:nvSpPr>
          <p:cNvPr id="39" name="CaixaDeTexto 38">
            <a:extLst>
              <a:ext uri="{FF2B5EF4-FFF2-40B4-BE49-F238E27FC236}">
                <a16:creationId xmlns:a16="http://schemas.microsoft.com/office/drawing/2014/main" id="{77805BFE-2759-962D-DC54-EEA9922884B1}"/>
              </a:ext>
            </a:extLst>
          </p:cNvPr>
          <p:cNvSpPr txBox="1"/>
          <p:nvPr/>
        </p:nvSpPr>
        <p:spPr>
          <a:xfrm>
            <a:off x="34471636" y="5640031"/>
            <a:ext cx="9481125" cy="772006"/>
          </a:xfrm>
          <a:prstGeom prst="rect">
            <a:avLst/>
          </a:prstGeom>
          <a:noFill/>
        </p:spPr>
        <p:txBody>
          <a:bodyPr wrap="square">
            <a:spAutoFit/>
          </a:bodyPr>
          <a:lstStyle/>
          <a:p>
            <a:pPr algn="ctr">
              <a:spcAft>
                <a:spcPts val="498"/>
              </a:spcAft>
              <a:tabLst>
                <a:tab pos="1517251" algn="l"/>
              </a:tabLst>
            </a:pPr>
            <a:r>
              <a:rPr lang="pt-PT" sz="2000" dirty="0">
                <a:latin typeface="Arial" panose="020B0604020202020204" pitchFamily="34" charset="0"/>
                <a:ea typeface="Times New Roman" panose="02020603050405020304" pitchFamily="18" charset="0"/>
              </a:rPr>
              <a:t>Figura 2 – Diagnóstico Ambiental da empresa</a:t>
            </a:r>
          </a:p>
          <a:p>
            <a:pPr algn="ctr">
              <a:spcAft>
                <a:spcPts val="498"/>
              </a:spcAft>
              <a:tabLst>
                <a:tab pos="1517251" algn="l"/>
              </a:tabLst>
            </a:pPr>
            <a:r>
              <a:rPr lang="pt-PT" sz="2000" dirty="0">
                <a:latin typeface="Arial" panose="020B0604020202020204" pitchFamily="34" charset="0"/>
                <a:ea typeface="Times New Roman" panose="02020603050405020304" pitchFamily="18" charset="0"/>
              </a:rPr>
              <a:t> Fonte: Elaborado pelos autores (2021)</a:t>
            </a:r>
            <a:endParaRPr lang="pt-BR" sz="2000" dirty="0"/>
          </a:p>
        </p:txBody>
      </p:sp>
      <p:sp>
        <p:nvSpPr>
          <p:cNvPr id="43" name="CaixaDeTexto 42">
            <a:extLst>
              <a:ext uri="{FF2B5EF4-FFF2-40B4-BE49-F238E27FC236}">
                <a16:creationId xmlns:a16="http://schemas.microsoft.com/office/drawing/2014/main" id="{6B70CE88-A9BA-0BDB-A943-BCCA95EC6E12}"/>
              </a:ext>
            </a:extLst>
          </p:cNvPr>
          <p:cNvSpPr txBox="1"/>
          <p:nvPr/>
        </p:nvSpPr>
        <p:spPr>
          <a:xfrm>
            <a:off x="34525415" y="19265477"/>
            <a:ext cx="9455544" cy="707886"/>
          </a:xfrm>
          <a:prstGeom prst="rect">
            <a:avLst/>
          </a:prstGeom>
          <a:noFill/>
        </p:spPr>
        <p:txBody>
          <a:bodyPr wrap="square">
            <a:spAutoFit/>
          </a:bodyPr>
          <a:lstStyle/>
          <a:p>
            <a:pPr algn="ctr"/>
            <a:r>
              <a:rPr lang="pt-BR" sz="2000" dirty="0">
                <a:latin typeface="Arial" panose="020B0604020202020204" pitchFamily="34" charset="0"/>
                <a:cs typeface="Arial" panose="020B0604020202020204" pitchFamily="34" charset="0"/>
              </a:rPr>
              <a:t>Figura 2 – Diagnóstico Ambiental da empresa</a:t>
            </a:r>
          </a:p>
          <a:p>
            <a:pPr algn="ctr"/>
            <a:r>
              <a:rPr lang="pt-BR" sz="2000" dirty="0">
                <a:latin typeface="Arial" panose="020B0604020202020204" pitchFamily="34" charset="0"/>
                <a:cs typeface="Arial" panose="020B0604020202020204" pitchFamily="34" charset="0"/>
              </a:rPr>
              <a:t> Fonte: Elaborado pelos autores (2021)</a:t>
            </a:r>
          </a:p>
        </p:txBody>
      </p:sp>
      <p:cxnSp>
        <p:nvCxnSpPr>
          <p:cNvPr id="30" name="Straight Connector 4">
            <a:extLst>
              <a:ext uri="{FF2B5EF4-FFF2-40B4-BE49-F238E27FC236}">
                <a16:creationId xmlns:a16="http://schemas.microsoft.com/office/drawing/2014/main" id="{7CF340CC-C8AD-B397-0D6E-38F5BC1AFFD9}"/>
              </a:ext>
            </a:extLst>
          </p:cNvPr>
          <p:cNvCxnSpPr>
            <a:cxnSpLocks noChangeShapeType="1"/>
          </p:cNvCxnSpPr>
          <p:nvPr/>
        </p:nvCxnSpPr>
        <p:spPr bwMode="auto">
          <a:xfrm flipV="1">
            <a:off x="25558035" y="641968"/>
            <a:ext cx="71969" cy="27441352"/>
          </a:xfrm>
          <a:prstGeom prst="line">
            <a:avLst/>
          </a:prstGeom>
          <a:noFill/>
          <a:ln w="12700">
            <a:solidFill>
              <a:schemeClr val="tx1"/>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170142085"/>
      </p:ext>
    </p:extLst>
  </p:cSld>
  <p:clrMapOvr>
    <a:masterClrMapping/>
  </p:clrMapOvr>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121</TotalTime>
  <Words>1089</Words>
  <Application>Microsoft Office PowerPoint</Application>
  <PresentationFormat>Personalizar</PresentationFormat>
  <Paragraphs>30</Paragraphs>
  <Slides>1</Slides>
  <Notes>1</Notes>
  <HiddenSlides>0</HiddenSlides>
  <MMClips>0</MMClips>
  <ScaleCrop>false</ScaleCrop>
  <HeadingPairs>
    <vt:vector size="6" baseType="variant">
      <vt:variant>
        <vt:lpstr>Fontes usadas</vt:lpstr>
      </vt:variant>
      <vt:variant>
        <vt:i4>2</vt:i4>
      </vt:variant>
      <vt:variant>
        <vt:lpstr>Tema</vt:lpstr>
      </vt:variant>
      <vt:variant>
        <vt:i4>1</vt:i4>
      </vt:variant>
      <vt:variant>
        <vt:lpstr>Títulos de slides</vt:lpstr>
      </vt:variant>
      <vt:variant>
        <vt:i4>1</vt:i4>
      </vt:variant>
    </vt:vector>
  </HeadingPairs>
  <TitlesOfParts>
    <vt:vector size="4" baseType="lpstr">
      <vt:lpstr>Arial</vt:lpstr>
      <vt:lpstr>Calibri</vt:lpstr>
      <vt:lpstr>Tema do Office</vt:lpstr>
      <vt:lpstr>IDENTIFICAÇÃO DE OPORTUNIDADES DE PRODUÇÃO MAIS LIMPA EM AMBIENTE CORPORATIVO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POTENCIAL PEDOLÓGICO DO ESTADO DA PARAÍBA  PARA O CULTIVO DA MAMONA (Ricinus communis L.)</dc:title>
  <dc:creator>SILVIA MARIA NUNES GIRARDI</dc:creator>
  <cp:lastModifiedBy>Nicola Muro</cp:lastModifiedBy>
  <cp:revision>13</cp:revision>
  <dcterms:created xsi:type="dcterms:W3CDTF">2018-01-18T19:28:21Z</dcterms:created>
  <dcterms:modified xsi:type="dcterms:W3CDTF">2022-06-27T19:14:13Z</dcterms:modified>
</cp:coreProperties>
</file>